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6"/>
  </p:notesMasterIdLst>
  <p:sldIdLst>
    <p:sldId id="364" r:id="rId3"/>
    <p:sldId id="379" r:id="rId4"/>
    <p:sldId id="3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UpZQ4/PcTQkBG9xdj39qA==" hashData="G4xBmRwNwf5Tt0vxGy6n6GNeiceiU6p+CTVd1sxcUNbJqfc8fook4cOMPo8u2R66zfgS0Cwx7fGrmmBLwb8eWg=="/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6FE"/>
    <a:srgbClr val="8A6400"/>
    <a:srgbClr val="E00000"/>
    <a:srgbClr val="FFC000"/>
    <a:srgbClr val="FF3232"/>
    <a:srgbClr val="F07624"/>
    <a:srgbClr val="0071EB"/>
    <a:srgbClr val="008077"/>
    <a:srgbClr val="FF0000"/>
    <a:srgbClr val="4B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207" autoAdjust="0"/>
    <p:restoredTop sz="95434" autoAdjust="0"/>
  </p:normalViewPr>
  <p:slideViewPr>
    <p:cSldViewPr snapToGrid="0" showGuides="1">
      <p:cViewPr varScale="1">
        <p:scale>
          <a:sx n="106" d="100"/>
          <a:sy n="106" d="100"/>
        </p:scale>
        <p:origin x="756" y="108"/>
      </p:cViewPr>
      <p:guideLst>
        <p:guide orient="horz" pos="2136"/>
        <p:guide pos="3792"/>
      </p:guideLst>
    </p:cSldViewPr>
  </p:slideViewPr>
  <p:outlineViewPr>
    <p:cViewPr>
      <p:scale>
        <a:sx n="33" d="100"/>
        <a:sy n="33" d="100"/>
      </p:scale>
      <p:origin x="0" y="-6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78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6E2A-35F7-4D92-BFC9-59E40A34BD2F}" type="datetimeFigureOut">
              <a:rPr lang="en-US" smtClean="0"/>
              <a:t>18/12/2020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B5A7-30AE-49EF-830F-6FD1A042E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現實導向活動的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目的是協助記憶力及認知能力衰退的人士，透過不同的提示，重新掌握時間、人物和地點等環境資訊。持續地引導長者熟悉環境中的人物、時間、地點等資訊，能保持患者與外界的聯繫，可助減少抑鬱、焦慮等負面情緒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8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rgbClr val="000000"/>
                </a:solidFill>
                <a:latin typeface="+mj-ea"/>
                <a:ea typeface="+mn-ea"/>
                <a:cs typeface="+mn-cs"/>
              </a:rPr>
              <a:t>現實導向板一般會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提供日期、季節、天氣等資料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1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6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897662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9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2" r:id="rId2"/>
    <p:sldLayoutId id="2147483685" r:id="rId3"/>
    <p:sldLayoutId id="2147483675" r:id="rId4"/>
    <p:sldLayoutId id="2147483676" r:id="rId5"/>
    <p:sldLayoutId id="2147483677" r:id="rId6"/>
    <p:sldLayoutId id="2147483654" r:id="rId7"/>
    <p:sldLayoutId id="2147483680" r:id="rId8"/>
    <p:sldLayoutId id="2147483682" r:id="rId9"/>
    <p:sldLayoutId id="2147483684" r:id="rId10"/>
    <p:sldLayoutId id="2147483683" r:id="rId11"/>
    <p:sldLayoutId id="2147483678" r:id="rId12"/>
    <p:sldLayoutId id="2147483687" r:id="rId13"/>
    <p:sldLayoutId id="2147483688" r:id="rId14"/>
    <p:sldLayoutId id="2147483671" r:id="rId15"/>
    <p:sldLayoutId id="2147483672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0ECA38-D32C-4141-BC6E-17F24F2B14B6}"/>
              </a:ext>
            </a:extLst>
          </p:cNvPr>
          <p:cNvSpPr/>
          <p:nvPr/>
        </p:nvSpPr>
        <p:spPr>
          <a:xfrm>
            <a:off x="397386" y="1444669"/>
            <a:ext cx="2564144" cy="5255122"/>
          </a:xfrm>
          <a:custGeom>
            <a:avLst/>
            <a:gdLst>
              <a:gd name="connsiteX0" fmla="*/ 1391553 w 1392710"/>
              <a:gd name="connsiteY0" fmla="*/ 361443 h 2854310"/>
              <a:gd name="connsiteX1" fmla="*/ 1337872 w 1392710"/>
              <a:gd name="connsiteY1" fmla="*/ 20540 h 2854310"/>
              <a:gd name="connsiteX2" fmla="*/ 1309094 w 1392710"/>
              <a:gd name="connsiteY2" fmla="*/ 3937 h 2854310"/>
              <a:gd name="connsiteX3" fmla="*/ 936093 w 1392710"/>
              <a:gd name="connsiteY3" fmla="*/ 142291 h 2854310"/>
              <a:gd name="connsiteX4" fmla="*/ 850314 w 1392710"/>
              <a:gd name="connsiteY4" fmla="*/ 173282 h 2854310"/>
              <a:gd name="connsiteX5" fmla="*/ 767302 w 1392710"/>
              <a:gd name="connsiteY5" fmla="*/ 203166 h 2854310"/>
              <a:gd name="connsiteX6" fmla="*/ 682630 w 1392710"/>
              <a:gd name="connsiteY6" fmla="*/ 235264 h 2854310"/>
              <a:gd name="connsiteX7" fmla="*/ 607366 w 1392710"/>
              <a:gd name="connsiteY7" fmla="*/ 256294 h 2854310"/>
              <a:gd name="connsiteX8" fmla="*/ 555898 w 1392710"/>
              <a:gd name="connsiteY8" fmla="*/ 255187 h 2854310"/>
              <a:gd name="connsiteX9" fmla="*/ 488935 w 1392710"/>
              <a:gd name="connsiteY9" fmla="*/ 318830 h 2854310"/>
              <a:gd name="connsiteX10" fmla="*/ 542063 w 1392710"/>
              <a:gd name="connsiteY10" fmla="*/ 423978 h 2854310"/>
              <a:gd name="connsiteX11" fmla="*/ 554238 w 1392710"/>
              <a:gd name="connsiteY11" fmla="*/ 447222 h 2854310"/>
              <a:gd name="connsiteX12" fmla="*/ 520480 w 1392710"/>
              <a:gd name="connsiteY12" fmla="*/ 578380 h 2854310"/>
              <a:gd name="connsiteX13" fmla="*/ 429167 w 1392710"/>
              <a:gd name="connsiteY13" fmla="*/ 587235 h 2854310"/>
              <a:gd name="connsiteX14" fmla="*/ 356116 w 1392710"/>
              <a:gd name="connsiteY14" fmla="*/ 528573 h 2854310"/>
              <a:gd name="connsiteX15" fmla="*/ 355009 w 1392710"/>
              <a:gd name="connsiteY15" fmla="*/ 505883 h 2854310"/>
              <a:gd name="connsiteX16" fmla="*/ 382127 w 1392710"/>
              <a:gd name="connsiteY16" fmla="*/ 451649 h 2854310"/>
              <a:gd name="connsiteX17" fmla="*/ 384894 w 1392710"/>
              <a:gd name="connsiteY17" fmla="*/ 443901 h 2854310"/>
              <a:gd name="connsiteX18" fmla="*/ 378253 w 1392710"/>
              <a:gd name="connsiteY18" fmla="*/ 389666 h 2854310"/>
              <a:gd name="connsiteX19" fmla="*/ 386554 w 1392710"/>
              <a:gd name="connsiteY19" fmla="*/ 342073 h 2854310"/>
              <a:gd name="connsiteX20" fmla="*/ 410351 w 1392710"/>
              <a:gd name="connsiteY20" fmla="*/ 259061 h 2854310"/>
              <a:gd name="connsiteX21" fmla="*/ 407030 w 1392710"/>
              <a:gd name="connsiteY21" fmla="*/ 254634 h 2854310"/>
              <a:gd name="connsiteX22" fmla="*/ 351135 w 1392710"/>
              <a:gd name="connsiteY22" fmla="*/ 186564 h 2854310"/>
              <a:gd name="connsiteX23" fmla="*/ 337300 w 1392710"/>
              <a:gd name="connsiteY23" fmla="*/ 173282 h 2854310"/>
              <a:gd name="connsiteX24" fmla="*/ 294134 w 1392710"/>
              <a:gd name="connsiteY24" fmla="*/ 120708 h 2854310"/>
              <a:gd name="connsiteX25" fmla="*/ 257055 w 1392710"/>
              <a:gd name="connsiteY25" fmla="*/ 82522 h 2854310"/>
              <a:gd name="connsiteX26" fmla="*/ 9679 w 1392710"/>
              <a:gd name="connsiteY26" fmla="*/ 158340 h 2854310"/>
              <a:gd name="connsiteX27" fmla="*/ 3592 w 1392710"/>
              <a:gd name="connsiteY27" fmla="*/ 203166 h 2854310"/>
              <a:gd name="connsiteX28" fmla="*/ 13553 w 1392710"/>
              <a:gd name="connsiteY28" fmla="*/ 265148 h 2854310"/>
              <a:gd name="connsiteX29" fmla="*/ 81070 w 1392710"/>
              <a:gd name="connsiteY29" fmla="*/ 416784 h 2854310"/>
              <a:gd name="connsiteX30" fmla="*/ 39564 w 1392710"/>
              <a:gd name="connsiteY30" fmla="*/ 426745 h 2854310"/>
              <a:gd name="connsiteX31" fmla="*/ 5252 w 1392710"/>
              <a:gd name="connsiteY31" fmla="*/ 465484 h 2854310"/>
              <a:gd name="connsiteX32" fmla="*/ 9126 w 1392710"/>
              <a:gd name="connsiteY32" fmla="*/ 489834 h 2854310"/>
              <a:gd name="connsiteX33" fmla="*/ 19641 w 1392710"/>
              <a:gd name="connsiteY33" fmla="*/ 612139 h 2854310"/>
              <a:gd name="connsiteX34" fmla="*/ 65574 w 1392710"/>
              <a:gd name="connsiteY34" fmla="*/ 941420 h 2854310"/>
              <a:gd name="connsiteX35" fmla="*/ 129217 w 1392710"/>
              <a:gd name="connsiteY35" fmla="*/ 1097482 h 2854310"/>
              <a:gd name="connsiteX36" fmla="*/ 138071 w 1392710"/>
              <a:gd name="connsiteY36" fmla="*/ 1132347 h 2854310"/>
              <a:gd name="connsiteX37" fmla="*/ 122022 w 1392710"/>
              <a:gd name="connsiteY37" fmla="*/ 1220340 h 2854310"/>
              <a:gd name="connsiteX38" fmla="*/ 55059 w 1392710"/>
              <a:gd name="connsiteY38" fmla="*/ 1579505 h 2854310"/>
              <a:gd name="connsiteX39" fmla="*/ 94352 w 1392710"/>
              <a:gd name="connsiteY39" fmla="*/ 1630419 h 2854310"/>
              <a:gd name="connsiteX40" fmla="*/ 121469 w 1392710"/>
              <a:gd name="connsiteY40" fmla="*/ 1663624 h 2854310"/>
              <a:gd name="connsiteX41" fmla="*/ 125896 w 1392710"/>
              <a:gd name="connsiteY41" fmla="*/ 2003420 h 2854310"/>
              <a:gd name="connsiteX42" fmla="*/ 110401 w 1392710"/>
              <a:gd name="connsiteY42" fmla="*/ 2190474 h 2854310"/>
              <a:gd name="connsiteX43" fmla="*/ 78303 w 1392710"/>
              <a:gd name="connsiteY43" fmla="*/ 2609961 h 2854310"/>
              <a:gd name="connsiteX44" fmla="*/ 76642 w 1392710"/>
              <a:gd name="connsiteY44" fmla="*/ 2632098 h 2854310"/>
              <a:gd name="connsiteX45" fmla="*/ 94905 w 1392710"/>
              <a:gd name="connsiteY45" fmla="*/ 2764917 h 2854310"/>
              <a:gd name="connsiteX46" fmla="*/ 117042 w 1392710"/>
              <a:gd name="connsiteY46" fmla="*/ 2784286 h 2854310"/>
              <a:gd name="connsiteX47" fmla="*/ 159654 w 1392710"/>
              <a:gd name="connsiteY47" fmla="*/ 2795355 h 2854310"/>
              <a:gd name="connsiteX48" fmla="*/ 303542 w 1392710"/>
              <a:gd name="connsiteY48" fmla="*/ 2831880 h 2854310"/>
              <a:gd name="connsiteX49" fmla="*/ 491702 w 1392710"/>
              <a:gd name="connsiteY49" fmla="*/ 2853463 h 2854310"/>
              <a:gd name="connsiteX50" fmla="*/ 532102 w 1392710"/>
              <a:gd name="connsiteY50" fmla="*/ 2819151 h 2854310"/>
              <a:gd name="connsiteX51" fmla="*/ 490042 w 1392710"/>
              <a:gd name="connsiteY51" fmla="*/ 2752188 h 2854310"/>
              <a:gd name="connsiteX52" fmla="*/ 410904 w 1392710"/>
              <a:gd name="connsiteY52" fmla="*/ 2707362 h 2854310"/>
              <a:gd name="connsiteX53" fmla="*/ 356116 w 1392710"/>
              <a:gd name="connsiteY53" fmla="*/ 2634311 h 2854310"/>
              <a:gd name="connsiteX54" fmla="*/ 351689 w 1392710"/>
              <a:gd name="connsiteY54" fmla="*/ 2565688 h 2854310"/>
              <a:gd name="connsiteX55" fmla="*/ 369398 w 1392710"/>
              <a:gd name="connsiteY55" fmla="*/ 2541338 h 2854310"/>
              <a:gd name="connsiteX56" fmla="*/ 449090 w 1392710"/>
              <a:gd name="connsiteY56" fmla="*/ 2518648 h 2854310"/>
              <a:gd name="connsiteX57" fmla="*/ 481741 w 1392710"/>
              <a:gd name="connsiteY57" fmla="*/ 2479356 h 2854310"/>
              <a:gd name="connsiteX58" fmla="*/ 441895 w 1392710"/>
              <a:gd name="connsiteY58" fmla="*/ 2441723 h 2854310"/>
              <a:gd name="connsiteX59" fmla="*/ 392641 w 1392710"/>
              <a:gd name="connsiteY59" fmla="*/ 2436189 h 2854310"/>
              <a:gd name="connsiteX60" fmla="*/ 369952 w 1392710"/>
              <a:gd name="connsiteY60" fmla="*/ 2420694 h 2854310"/>
              <a:gd name="connsiteX61" fmla="*/ 368845 w 1392710"/>
              <a:gd name="connsiteY61" fmla="*/ 2347090 h 2854310"/>
              <a:gd name="connsiteX62" fmla="*/ 380466 w 1392710"/>
              <a:gd name="connsiteY62" fmla="*/ 2293409 h 2854310"/>
              <a:gd name="connsiteX63" fmla="*/ 407584 w 1392710"/>
              <a:gd name="connsiteY63" fmla="*/ 2091413 h 2854310"/>
              <a:gd name="connsiteX64" fmla="*/ 439682 w 1392710"/>
              <a:gd name="connsiteY64" fmla="*/ 1965788 h 2854310"/>
              <a:gd name="connsiteX65" fmla="*/ 522694 w 1392710"/>
              <a:gd name="connsiteY65" fmla="*/ 1625438 h 2854310"/>
              <a:gd name="connsiteX66" fmla="*/ 563093 w 1392710"/>
              <a:gd name="connsiteY66" fmla="*/ 1595001 h 2854310"/>
              <a:gd name="connsiteX67" fmla="*/ 644445 w 1392710"/>
              <a:gd name="connsiteY67" fmla="*/ 1539106 h 2854310"/>
              <a:gd name="connsiteX68" fmla="*/ 671562 w 1392710"/>
              <a:gd name="connsiteY68" fmla="*/ 1401860 h 2854310"/>
              <a:gd name="connsiteX69" fmla="*/ 666581 w 1392710"/>
              <a:gd name="connsiteY69" fmla="*/ 1208718 h 2854310"/>
              <a:gd name="connsiteX70" fmla="*/ 652192 w 1392710"/>
              <a:gd name="connsiteY70" fmla="*/ 1133454 h 2854310"/>
              <a:gd name="connsiteX71" fmla="*/ 595191 w 1392710"/>
              <a:gd name="connsiteY71" fmla="*/ 937546 h 2854310"/>
              <a:gd name="connsiteX72" fmla="*/ 572501 w 1392710"/>
              <a:gd name="connsiteY72" fmla="*/ 852320 h 2854310"/>
              <a:gd name="connsiteX73" fmla="*/ 587996 w 1392710"/>
              <a:gd name="connsiteY73" fmla="*/ 826863 h 2854310"/>
              <a:gd name="connsiteX74" fmla="*/ 763428 w 1392710"/>
              <a:gd name="connsiteY74" fmla="*/ 779270 h 2854310"/>
              <a:gd name="connsiteX75" fmla="*/ 916724 w 1392710"/>
              <a:gd name="connsiteY75" fmla="*/ 716180 h 2854310"/>
              <a:gd name="connsiteX76" fmla="*/ 965978 w 1392710"/>
              <a:gd name="connsiteY76" fmla="*/ 653091 h 2854310"/>
              <a:gd name="connsiteX77" fmla="*/ 969298 w 1392710"/>
              <a:gd name="connsiteY77" fmla="*/ 626527 h 2854310"/>
              <a:gd name="connsiteX78" fmla="*/ 1037368 w 1392710"/>
              <a:gd name="connsiteY78" fmla="*/ 562885 h 2854310"/>
              <a:gd name="connsiteX79" fmla="*/ 1089389 w 1392710"/>
              <a:gd name="connsiteY79" fmla="*/ 503670 h 2854310"/>
              <a:gd name="connsiteX80" fmla="*/ 1145284 w 1392710"/>
              <a:gd name="connsiteY80" fmla="*/ 432279 h 2854310"/>
              <a:gd name="connsiteX81" fmla="*/ 1162440 w 1392710"/>
              <a:gd name="connsiteY81" fmla="*/ 405162 h 2854310"/>
              <a:gd name="connsiteX82" fmla="*/ 1187343 w 1392710"/>
              <a:gd name="connsiteY82" fmla="*/ 383579 h 2854310"/>
              <a:gd name="connsiteX83" fmla="*/ 1367202 w 1392710"/>
              <a:gd name="connsiteY83" fmla="*/ 389113 h 2854310"/>
              <a:gd name="connsiteX84" fmla="*/ 1391553 w 1392710"/>
              <a:gd name="connsiteY84" fmla="*/ 361443 h 2854310"/>
              <a:gd name="connsiteX85" fmla="*/ 885179 w 1392710"/>
              <a:gd name="connsiteY85" fmla="*/ 518058 h 2854310"/>
              <a:gd name="connsiteX86" fmla="*/ 734651 w 1392710"/>
              <a:gd name="connsiteY86" fmla="*/ 578380 h 2854310"/>
              <a:gd name="connsiteX87" fmla="*/ 719709 w 1392710"/>
              <a:gd name="connsiteY87" fmla="*/ 577827 h 2854310"/>
              <a:gd name="connsiteX88" fmla="*/ 723583 w 1392710"/>
              <a:gd name="connsiteY88" fmla="*/ 562885 h 2854310"/>
              <a:gd name="connsiteX89" fmla="*/ 708087 w 1392710"/>
              <a:gd name="connsiteY89" fmla="*/ 483193 h 2854310"/>
              <a:gd name="connsiteX90" fmla="*/ 688164 w 1392710"/>
              <a:gd name="connsiteY90" fmla="*/ 440581 h 2854310"/>
              <a:gd name="connsiteX91" fmla="*/ 673222 w 1392710"/>
              <a:gd name="connsiteY91" fmla="*/ 412356 h 2854310"/>
              <a:gd name="connsiteX92" fmla="*/ 662154 w 1392710"/>
              <a:gd name="connsiteY92" fmla="*/ 384132 h 2854310"/>
              <a:gd name="connsiteX93" fmla="*/ 689271 w 1392710"/>
              <a:gd name="connsiteY93" fmla="*/ 377491 h 2854310"/>
              <a:gd name="connsiteX94" fmla="*/ 832605 w 1392710"/>
              <a:gd name="connsiteY94" fmla="*/ 376938 h 2854310"/>
              <a:gd name="connsiteX95" fmla="*/ 894034 w 1392710"/>
              <a:gd name="connsiteY95" fmla="*/ 410143 h 2854310"/>
              <a:gd name="connsiteX96" fmla="*/ 924472 w 1392710"/>
              <a:gd name="connsiteY96" fmla="*/ 480426 h 2854310"/>
              <a:gd name="connsiteX97" fmla="*/ 885179 w 1392710"/>
              <a:gd name="connsiteY97" fmla="*/ 518058 h 2854310"/>
              <a:gd name="connsiteX98" fmla="*/ 957677 w 1392710"/>
              <a:gd name="connsiteY98" fmla="*/ 410696 h 2854310"/>
              <a:gd name="connsiteX99" fmla="*/ 916171 w 1392710"/>
              <a:gd name="connsiteY99" fmla="*/ 389666 h 2854310"/>
              <a:gd name="connsiteX100" fmla="*/ 928899 w 1392710"/>
              <a:gd name="connsiteY100" fmla="*/ 380812 h 2854310"/>
              <a:gd name="connsiteX101" fmla="*/ 994755 w 1392710"/>
              <a:gd name="connsiteY101" fmla="*/ 380812 h 2854310"/>
              <a:gd name="connsiteX102" fmla="*/ 957677 w 1392710"/>
              <a:gd name="connsiteY102" fmla="*/ 410696 h 285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392710" h="2854310">
                <a:moveTo>
                  <a:pt x="1391553" y="361443"/>
                </a:moveTo>
                <a:cubicBezTo>
                  <a:pt x="1372183" y="247993"/>
                  <a:pt x="1354474" y="133990"/>
                  <a:pt x="1337872" y="20540"/>
                </a:cubicBezTo>
                <a:cubicBezTo>
                  <a:pt x="1334551" y="-2150"/>
                  <a:pt x="1328464" y="-3257"/>
                  <a:pt x="1309094" y="3937"/>
                </a:cubicBezTo>
                <a:cubicBezTo>
                  <a:pt x="1185129" y="50424"/>
                  <a:pt x="1060611" y="96357"/>
                  <a:pt x="936093" y="142291"/>
                </a:cubicBezTo>
                <a:cubicBezTo>
                  <a:pt x="907316" y="152806"/>
                  <a:pt x="879092" y="162767"/>
                  <a:pt x="850314" y="173282"/>
                </a:cubicBezTo>
                <a:cubicBezTo>
                  <a:pt x="822644" y="183243"/>
                  <a:pt x="794973" y="193205"/>
                  <a:pt x="767302" y="203166"/>
                </a:cubicBezTo>
                <a:cubicBezTo>
                  <a:pt x="738525" y="213681"/>
                  <a:pt x="706427" y="218662"/>
                  <a:pt x="682630" y="235264"/>
                </a:cubicBezTo>
                <a:cubicBezTo>
                  <a:pt x="658280" y="251867"/>
                  <a:pt x="625075" y="224749"/>
                  <a:pt x="607366" y="256294"/>
                </a:cubicBezTo>
                <a:cubicBezTo>
                  <a:pt x="590763" y="240245"/>
                  <a:pt x="574161" y="259614"/>
                  <a:pt x="555898" y="255187"/>
                </a:cubicBezTo>
                <a:cubicBezTo>
                  <a:pt x="521033" y="246886"/>
                  <a:pt x="486168" y="283965"/>
                  <a:pt x="488935" y="318830"/>
                </a:cubicBezTo>
                <a:cubicBezTo>
                  <a:pt x="492256" y="361443"/>
                  <a:pt x="512732" y="394647"/>
                  <a:pt x="542063" y="423978"/>
                </a:cubicBezTo>
                <a:cubicBezTo>
                  <a:pt x="548704" y="430619"/>
                  <a:pt x="554238" y="436707"/>
                  <a:pt x="554238" y="447222"/>
                </a:cubicBezTo>
                <a:cubicBezTo>
                  <a:pt x="555345" y="494262"/>
                  <a:pt x="530441" y="534661"/>
                  <a:pt x="520480" y="578380"/>
                </a:cubicBezTo>
                <a:cubicBezTo>
                  <a:pt x="514946" y="603284"/>
                  <a:pt x="454624" y="607158"/>
                  <a:pt x="429167" y="587235"/>
                </a:cubicBezTo>
                <a:cubicBezTo>
                  <a:pt x="404263" y="567866"/>
                  <a:pt x="380466" y="547943"/>
                  <a:pt x="356116" y="528573"/>
                </a:cubicBezTo>
                <a:cubicBezTo>
                  <a:pt x="346708" y="520825"/>
                  <a:pt x="342834" y="515845"/>
                  <a:pt x="355009" y="505883"/>
                </a:cubicBezTo>
                <a:cubicBezTo>
                  <a:pt x="371058" y="492048"/>
                  <a:pt x="387661" y="477106"/>
                  <a:pt x="382127" y="451649"/>
                </a:cubicBezTo>
                <a:cubicBezTo>
                  <a:pt x="381573" y="449435"/>
                  <a:pt x="383233" y="446115"/>
                  <a:pt x="384894" y="443901"/>
                </a:cubicBezTo>
                <a:cubicBezTo>
                  <a:pt x="403710" y="423425"/>
                  <a:pt x="396515" y="407376"/>
                  <a:pt x="378253" y="389666"/>
                </a:cubicBezTo>
                <a:cubicBezTo>
                  <a:pt x="359437" y="370850"/>
                  <a:pt x="363311" y="355355"/>
                  <a:pt x="386554" y="342073"/>
                </a:cubicBezTo>
                <a:cubicBezTo>
                  <a:pt x="395962" y="337092"/>
                  <a:pt x="415331" y="268469"/>
                  <a:pt x="410351" y="259061"/>
                </a:cubicBezTo>
                <a:cubicBezTo>
                  <a:pt x="409244" y="257401"/>
                  <a:pt x="408137" y="255741"/>
                  <a:pt x="407030" y="254634"/>
                </a:cubicBezTo>
                <a:cubicBezTo>
                  <a:pt x="383233" y="236371"/>
                  <a:pt x="359990" y="217555"/>
                  <a:pt x="351135" y="186564"/>
                </a:cubicBezTo>
                <a:cubicBezTo>
                  <a:pt x="349475" y="181030"/>
                  <a:pt x="342281" y="177709"/>
                  <a:pt x="337300" y="173282"/>
                </a:cubicBezTo>
                <a:cubicBezTo>
                  <a:pt x="321251" y="157233"/>
                  <a:pt x="302435" y="141737"/>
                  <a:pt x="294134" y="120708"/>
                </a:cubicBezTo>
                <a:cubicBezTo>
                  <a:pt x="286386" y="101338"/>
                  <a:pt x="274211" y="90270"/>
                  <a:pt x="257055" y="82522"/>
                </a:cubicBezTo>
                <a:cubicBezTo>
                  <a:pt x="185111" y="49317"/>
                  <a:pt x="50632" y="90823"/>
                  <a:pt x="9679" y="158340"/>
                </a:cubicBezTo>
                <a:cubicBezTo>
                  <a:pt x="825" y="172729"/>
                  <a:pt x="-3602" y="188777"/>
                  <a:pt x="3592" y="203166"/>
                </a:cubicBezTo>
                <a:cubicBezTo>
                  <a:pt x="13553" y="223642"/>
                  <a:pt x="11340" y="244119"/>
                  <a:pt x="13553" y="265148"/>
                </a:cubicBezTo>
                <a:cubicBezTo>
                  <a:pt x="19641" y="321597"/>
                  <a:pt x="17427" y="382472"/>
                  <a:pt x="81070" y="416784"/>
                </a:cubicBezTo>
                <a:cubicBezTo>
                  <a:pt x="65574" y="425638"/>
                  <a:pt x="52846" y="426192"/>
                  <a:pt x="39564" y="426745"/>
                </a:cubicBezTo>
                <a:cubicBezTo>
                  <a:pt x="4145" y="427852"/>
                  <a:pt x="1378" y="431172"/>
                  <a:pt x="5252" y="465484"/>
                </a:cubicBezTo>
                <a:cubicBezTo>
                  <a:pt x="6359" y="473785"/>
                  <a:pt x="6912" y="482087"/>
                  <a:pt x="9126" y="489834"/>
                </a:cubicBezTo>
                <a:cubicBezTo>
                  <a:pt x="19087" y="530234"/>
                  <a:pt x="24068" y="572846"/>
                  <a:pt x="19641" y="612139"/>
                </a:cubicBezTo>
                <a:cubicBezTo>
                  <a:pt x="5806" y="726695"/>
                  <a:pt x="21855" y="835718"/>
                  <a:pt x="65574" y="941420"/>
                </a:cubicBezTo>
                <a:cubicBezTo>
                  <a:pt x="87157" y="993440"/>
                  <a:pt x="107634" y="1045461"/>
                  <a:pt x="129217" y="1097482"/>
                </a:cubicBezTo>
                <a:cubicBezTo>
                  <a:pt x="133644" y="1108551"/>
                  <a:pt x="136411" y="1120172"/>
                  <a:pt x="138071" y="1132347"/>
                </a:cubicBezTo>
                <a:cubicBezTo>
                  <a:pt x="141392" y="1163338"/>
                  <a:pt x="134197" y="1191009"/>
                  <a:pt x="122022" y="1220340"/>
                </a:cubicBezTo>
                <a:cubicBezTo>
                  <a:pt x="76089" y="1335450"/>
                  <a:pt x="66681" y="1457754"/>
                  <a:pt x="55059" y="1579505"/>
                </a:cubicBezTo>
                <a:cubicBezTo>
                  <a:pt x="51739" y="1612157"/>
                  <a:pt x="66128" y="1626545"/>
                  <a:pt x="94352" y="1630419"/>
                </a:cubicBezTo>
                <a:cubicBezTo>
                  <a:pt x="115381" y="1633186"/>
                  <a:pt x="120362" y="1644255"/>
                  <a:pt x="121469" y="1663624"/>
                </a:cubicBezTo>
                <a:cubicBezTo>
                  <a:pt x="127556" y="1777074"/>
                  <a:pt x="119809" y="1889970"/>
                  <a:pt x="125896" y="2003420"/>
                </a:cubicBezTo>
                <a:cubicBezTo>
                  <a:pt x="129217" y="2064849"/>
                  <a:pt x="114828" y="2127938"/>
                  <a:pt x="110401" y="2190474"/>
                </a:cubicBezTo>
                <a:cubicBezTo>
                  <a:pt x="100439" y="2330487"/>
                  <a:pt x="72769" y="2468841"/>
                  <a:pt x="78303" y="2609961"/>
                </a:cubicBezTo>
                <a:cubicBezTo>
                  <a:pt x="78303" y="2617155"/>
                  <a:pt x="78303" y="2624903"/>
                  <a:pt x="76642" y="2632098"/>
                </a:cubicBezTo>
                <a:cubicBezTo>
                  <a:pt x="66128" y="2678584"/>
                  <a:pt x="83837" y="2721751"/>
                  <a:pt x="94905" y="2764917"/>
                </a:cubicBezTo>
                <a:cubicBezTo>
                  <a:pt x="97672" y="2775432"/>
                  <a:pt x="107080" y="2781519"/>
                  <a:pt x="117042" y="2784286"/>
                </a:cubicBezTo>
                <a:cubicBezTo>
                  <a:pt x="130877" y="2788713"/>
                  <a:pt x="145266" y="2793694"/>
                  <a:pt x="159654" y="2795355"/>
                </a:cubicBezTo>
                <a:cubicBezTo>
                  <a:pt x="209462" y="2801442"/>
                  <a:pt x="256502" y="2813617"/>
                  <a:pt x="303542" y="2831880"/>
                </a:cubicBezTo>
                <a:cubicBezTo>
                  <a:pt x="363864" y="2855123"/>
                  <a:pt x="428060" y="2855677"/>
                  <a:pt x="491702" y="2853463"/>
                </a:cubicBezTo>
                <a:cubicBezTo>
                  <a:pt x="513286" y="2852910"/>
                  <a:pt x="527121" y="2841288"/>
                  <a:pt x="532102" y="2819151"/>
                </a:cubicBezTo>
                <a:cubicBezTo>
                  <a:pt x="537082" y="2795908"/>
                  <a:pt x="524907" y="2773218"/>
                  <a:pt x="490042" y="2752188"/>
                </a:cubicBezTo>
                <a:cubicBezTo>
                  <a:pt x="464032" y="2736693"/>
                  <a:pt x="436915" y="2722857"/>
                  <a:pt x="410904" y="2707362"/>
                </a:cubicBezTo>
                <a:cubicBezTo>
                  <a:pt x="382680" y="2690759"/>
                  <a:pt x="364971" y="2666409"/>
                  <a:pt x="356116" y="2634311"/>
                </a:cubicBezTo>
                <a:cubicBezTo>
                  <a:pt x="349475" y="2611621"/>
                  <a:pt x="354456" y="2588378"/>
                  <a:pt x="351689" y="2565688"/>
                </a:cubicBezTo>
                <a:cubicBezTo>
                  <a:pt x="349475" y="2549639"/>
                  <a:pt x="355563" y="2544658"/>
                  <a:pt x="369398" y="2541338"/>
                </a:cubicBezTo>
                <a:cubicBezTo>
                  <a:pt x="395962" y="2534697"/>
                  <a:pt x="423079" y="2528056"/>
                  <a:pt x="449090" y="2518648"/>
                </a:cubicBezTo>
                <a:cubicBezTo>
                  <a:pt x="466245" y="2512007"/>
                  <a:pt x="484508" y="2498725"/>
                  <a:pt x="481741" y="2479356"/>
                </a:cubicBezTo>
                <a:cubicBezTo>
                  <a:pt x="478974" y="2460539"/>
                  <a:pt x="462372" y="2445597"/>
                  <a:pt x="441895" y="2441723"/>
                </a:cubicBezTo>
                <a:cubicBezTo>
                  <a:pt x="425846" y="2438403"/>
                  <a:pt x="409244" y="2437296"/>
                  <a:pt x="392641" y="2436189"/>
                </a:cubicBezTo>
                <a:cubicBezTo>
                  <a:pt x="381573" y="2435636"/>
                  <a:pt x="372165" y="2432869"/>
                  <a:pt x="369952" y="2420694"/>
                </a:cubicBezTo>
                <a:cubicBezTo>
                  <a:pt x="364417" y="2396344"/>
                  <a:pt x="359437" y="2371440"/>
                  <a:pt x="368845" y="2347090"/>
                </a:cubicBezTo>
                <a:cubicBezTo>
                  <a:pt x="375486" y="2329380"/>
                  <a:pt x="378806" y="2311671"/>
                  <a:pt x="380466" y="2293409"/>
                </a:cubicBezTo>
                <a:cubicBezTo>
                  <a:pt x="386001" y="2225892"/>
                  <a:pt x="386001" y="2157269"/>
                  <a:pt x="407584" y="2091413"/>
                </a:cubicBezTo>
                <a:cubicBezTo>
                  <a:pt x="420866" y="2050460"/>
                  <a:pt x="433041" y="2008401"/>
                  <a:pt x="439682" y="1965788"/>
                </a:cubicBezTo>
                <a:cubicBezTo>
                  <a:pt x="457944" y="1849571"/>
                  <a:pt x="495576" y="1738888"/>
                  <a:pt x="522694" y="1625438"/>
                </a:cubicBezTo>
                <a:cubicBezTo>
                  <a:pt x="528228" y="1602195"/>
                  <a:pt x="539849" y="1594447"/>
                  <a:pt x="563093" y="1595001"/>
                </a:cubicBezTo>
                <a:cubicBezTo>
                  <a:pt x="609026" y="1595554"/>
                  <a:pt x="628949" y="1581165"/>
                  <a:pt x="644445" y="1539106"/>
                </a:cubicBezTo>
                <a:cubicBezTo>
                  <a:pt x="661047" y="1494833"/>
                  <a:pt x="671008" y="1449453"/>
                  <a:pt x="671562" y="1401860"/>
                </a:cubicBezTo>
                <a:cubicBezTo>
                  <a:pt x="672669" y="1337664"/>
                  <a:pt x="658833" y="1273468"/>
                  <a:pt x="666581" y="1208718"/>
                </a:cubicBezTo>
                <a:cubicBezTo>
                  <a:pt x="669902" y="1182708"/>
                  <a:pt x="659940" y="1157804"/>
                  <a:pt x="652192" y="1133454"/>
                </a:cubicBezTo>
                <a:cubicBezTo>
                  <a:pt x="632823" y="1068151"/>
                  <a:pt x="602939" y="1006169"/>
                  <a:pt x="595191" y="937546"/>
                </a:cubicBezTo>
                <a:cubicBezTo>
                  <a:pt x="591870" y="908215"/>
                  <a:pt x="585783" y="878884"/>
                  <a:pt x="572501" y="852320"/>
                </a:cubicBezTo>
                <a:cubicBezTo>
                  <a:pt x="563093" y="833504"/>
                  <a:pt x="570287" y="827970"/>
                  <a:pt x="587996" y="826863"/>
                </a:cubicBezTo>
                <a:cubicBezTo>
                  <a:pt x="649425" y="822989"/>
                  <a:pt x="706980" y="803066"/>
                  <a:pt x="763428" y="779270"/>
                </a:cubicBezTo>
                <a:cubicBezTo>
                  <a:pt x="814342" y="757686"/>
                  <a:pt x="864703" y="735550"/>
                  <a:pt x="916724" y="716180"/>
                </a:cubicBezTo>
                <a:cubicBezTo>
                  <a:pt x="952142" y="702898"/>
                  <a:pt x="963764" y="690723"/>
                  <a:pt x="965978" y="653091"/>
                </a:cubicBezTo>
                <a:cubicBezTo>
                  <a:pt x="966531" y="644237"/>
                  <a:pt x="961550" y="632615"/>
                  <a:pt x="969298" y="626527"/>
                </a:cubicBezTo>
                <a:cubicBezTo>
                  <a:pt x="994202" y="607711"/>
                  <a:pt x="1015785" y="586128"/>
                  <a:pt x="1037368" y="562885"/>
                </a:cubicBezTo>
                <a:cubicBezTo>
                  <a:pt x="1055631" y="543515"/>
                  <a:pt x="1077214" y="528020"/>
                  <a:pt x="1089389" y="503670"/>
                </a:cubicBezTo>
                <a:cubicBezTo>
                  <a:pt x="1103224" y="475999"/>
                  <a:pt x="1122594" y="452756"/>
                  <a:pt x="1145284" y="432279"/>
                </a:cubicBezTo>
                <a:cubicBezTo>
                  <a:pt x="1153585" y="424532"/>
                  <a:pt x="1163546" y="416784"/>
                  <a:pt x="1162440" y="405162"/>
                </a:cubicBezTo>
                <a:cubicBezTo>
                  <a:pt x="1159672" y="383579"/>
                  <a:pt x="1171848" y="383026"/>
                  <a:pt x="1187343" y="383579"/>
                </a:cubicBezTo>
                <a:cubicBezTo>
                  <a:pt x="1247112" y="385239"/>
                  <a:pt x="1307434" y="386346"/>
                  <a:pt x="1367202" y="389113"/>
                </a:cubicBezTo>
                <a:cubicBezTo>
                  <a:pt x="1387679" y="389666"/>
                  <a:pt x="1395980" y="386899"/>
                  <a:pt x="1391553" y="361443"/>
                </a:cubicBezTo>
                <a:close/>
                <a:moveTo>
                  <a:pt x="885179" y="518058"/>
                </a:moveTo>
                <a:cubicBezTo>
                  <a:pt x="836479" y="540748"/>
                  <a:pt x="786672" y="563438"/>
                  <a:pt x="734651" y="578380"/>
                </a:cubicBezTo>
                <a:cubicBezTo>
                  <a:pt x="729670" y="580041"/>
                  <a:pt x="723583" y="583361"/>
                  <a:pt x="719709" y="577827"/>
                </a:cubicBezTo>
                <a:cubicBezTo>
                  <a:pt x="715835" y="572293"/>
                  <a:pt x="721369" y="567866"/>
                  <a:pt x="723583" y="562885"/>
                </a:cubicBezTo>
                <a:cubicBezTo>
                  <a:pt x="737418" y="532447"/>
                  <a:pt x="729117" y="505883"/>
                  <a:pt x="708087" y="483193"/>
                </a:cubicBezTo>
                <a:cubicBezTo>
                  <a:pt x="696465" y="470465"/>
                  <a:pt x="686504" y="458843"/>
                  <a:pt x="688164" y="440581"/>
                </a:cubicBezTo>
                <a:cubicBezTo>
                  <a:pt x="689271" y="428959"/>
                  <a:pt x="682077" y="418997"/>
                  <a:pt x="673222" y="412356"/>
                </a:cubicBezTo>
                <a:cubicBezTo>
                  <a:pt x="663261" y="404609"/>
                  <a:pt x="657726" y="395754"/>
                  <a:pt x="662154" y="384132"/>
                </a:cubicBezTo>
                <a:cubicBezTo>
                  <a:pt x="667135" y="371404"/>
                  <a:pt x="679863" y="377491"/>
                  <a:pt x="689271" y="377491"/>
                </a:cubicBezTo>
                <a:cubicBezTo>
                  <a:pt x="736865" y="376938"/>
                  <a:pt x="785012" y="378598"/>
                  <a:pt x="832605" y="376938"/>
                </a:cubicBezTo>
                <a:cubicBezTo>
                  <a:pt x="860829" y="375831"/>
                  <a:pt x="879092" y="386899"/>
                  <a:pt x="894034" y="410143"/>
                </a:cubicBezTo>
                <a:cubicBezTo>
                  <a:pt x="907316" y="431726"/>
                  <a:pt x="916171" y="454416"/>
                  <a:pt x="924472" y="480426"/>
                </a:cubicBezTo>
                <a:cubicBezTo>
                  <a:pt x="916724" y="497582"/>
                  <a:pt x="900675" y="510864"/>
                  <a:pt x="885179" y="518058"/>
                </a:cubicBezTo>
                <a:close/>
                <a:moveTo>
                  <a:pt x="957677" y="410696"/>
                </a:moveTo>
                <a:cubicBezTo>
                  <a:pt x="942734" y="420104"/>
                  <a:pt x="918938" y="406822"/>
                  <a:pt x="916171" y="389666"/>
                </a:cubicBezTo>
                <a:cubicBezTo>
                  <a:pt x="914510" y="378598"/>
                  <a:pt x="922811" y="380812"/>
                  <a:pt x="928899" y="380812"/>
                </a:cubicBezTo>
                <a:cubicBezTo>
                  <a:pt x="948822" y="380259"/>
                  <a:pt x="968745" y="380812"/>
                  <a:pt x="994755" y="380812"/>
                </a:cubicBezTo>
                <a:cubicBezTo>
                  <a:pt x="982027" y="398521"/>
                  <a:pt x="969298" y="404055"/>
                  <a:pt x="957677" y="410696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群組 8"/>
          <p:cNvGrpSpPr/>
          <p:nvPr/>
        </p:nvGrpSpPr>
        <p:grpSpPr>
          <a:xfrm>
            <a:off x="3482307" y="382860"/>
            <a:ext cx="5227386" cy="2123618"/>
            <a:chOff x="3482307" y="382860"/>
            <a:chExt cx="5227386" cy="212361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5D7446-C822-4AF3-BEBF-DE48094C040C}"/>
                </a:ext>
              </a:extLst>
            </p:cNvPr>
            <p:cNvSpPr/>
            <p:nvPr/>
          </p:nvSpPr>
          <p:spPr>
            <a:xfrm>
              <a:off x="3645635" y="382860"/>
              <a:ext cx="4920183" cy="2123618"/>
            </a:xfrm>
            <a:custGeom>
              <a:avLst/>
              <a:gdLst>
                <a:gd name="connsiteX0" fmla="*/ 247702 w 4920183"/>
                <a:gd name="connsiteY0" fmla="*/ 1827940 h 2123618"/>
                <a:gd name="connsiteX1" fmla="*/ 465193 w 4920183"/>
                <a:gd name="connsiteY1" fmla="*/ 1406792 h 2123618"/>
                <a:gd name="connsiteX2" fmla="*/ 449144 w 4920183"/>
                <a:gd name="connsiteY2" fmla="*/ 1371927 h 2123618"/>
                <a:gd name="connsiteX3" fmla="*/ 135912 w 4920183"/>
                <a:gd name="connsiteY3" fmla="*/ 1304964 h 2123618"/>
                <a:gd name="connsiteX4" fmla="*/ 106028 w 4920183"/>
                <a:gd name="connsiteY4" fmla="*/ 1300537 h 2123618"/>
                <a:gd name="connsiteX5" fmla="*/ 326 w 4920183"/>
                <a:gd name="connsiteY5" fmla="*/ 1176573 h 2123618"/>
                <a:gd name="connsiteX6" fmla="*/ 30210 w 4920183"/>
                <a:gd name="connsiteY6" fmla="*/ 1059802 h 2123618"/>
                <a:gd name="connsiteX7" fmla="*/ 356171 w 4920183"/>
                <a:gd name="connsiteY7" fmla="*/ 373570 h 2123618"/>
                <a:gd name="connsiteX8" fmla="*/ 455232 w 4920183"/>
                <a:gd name="connsiteY8" fmla="*/ 151651 h 2123618"/>
                <a:gd name="connsiteX9" fmla="*/ 685452 w 4920183"/>
                <a:gd name="connsiteY9" fmla="*/ 16 h 2123618"/>
                <a:gd name="connsiteX10" fmla="*/ 1010859 w 4920183"/>
                <a:gd name="connsiteY10" fmla="*/ 24919 h 2123618"/>
                <a:gd name="connsiteX11" fmla="*/ 1564272 w 4920183"/>
                <a:gd name="connsiteY11" fmla="*/ 72513 h 2123618"/>
                <a:gd name="connsiteX12" fmla="*/ 2103850 w 4920183"/>
                <a:gd name="connsiteY12" fmla="*/ 119553 h 2123618"/>
                <a:gd name="connsiteX13" fmla="*/ 2524998 w 4920183"/>
                <a:gd name="connsiteY13" fmla="*/ 155525 h 2123618"/>
                <a:gd name="connsiteX14" fmla="*/ 3001487 w 4920183"/>
                <a:gd name="connsiteY14" fmla="*/ 197584 h 2123618"/>
                <a:gd name="connsiteX15" fmla="*/ 3414886 w 4920183"/>
                <a:gd name="connsiteY15" fmla="*/ 233003 h 2123618"/>
                <a:gd name="connsiteX16" fmla="*/ 3827733 w 4920183"/>
                <a:gd name="connsiteY16" fmla="*/ 269528 h 2123618"/>
                <a:gd name="connsiteX17" fmla="*/ 4243900 w 4920183"/>
                <a:gd name="connsiteY17" fmla="*/ 304946 h 2123618"/>
                <a:gd name="connsiteX18" fmla="*/ 4438148 w 4920183"/>
                <a:gd name="connsiteY18" fmla="*/ 331510 h 2123618"/>
                <a:gd name="connsiteX19" fmla="*/ 4610259 w 4920183"/>
                <a:gd name="connsiteY19" fmla="*/ 493107 h 2123618"/>
                <a:gd name="connsiteX20" fmla="*/ 4699912 w 4920183"/>
                <a:gd name="connsiteY20" fmla="*/ 846185 h 2123618"/>
                <a:gd name="connsiteX21" fmla="*/ 4899141 w 4920183"/>
                <a:gd name="connsiteY21" fmla="*/ 1803590 h 2123618"/>
                <a:gd name="connsiteX22" fmla="*/ 4919064 w 4920183"/>
                <a:gd name="connsiteY22" fmla="*/ 1926448 h 2123618"/>
                <a:gd name="connsiteX23" fmla="*/ 4753040 w 4920183"/>
                <a:gd name="connsiteY23" fmla="*/ 2121249 h 2123618"/>
                <a:gd name="connsiteX24" fmla="*/ 4506771 w 4920183"/>
                <a:gd name="connsiteY24" fmla="*/ 2096899 h 2123618"/>
                <a:gd name="connsiteX25" fmla="*/ 3729779 w 4920183"/>
                <a:gd name="connsiteY25" fmla="*/ 1954672 h 2123618"/>
                <a:gd name="connsiteX26" fmla="*/ 2705410 w 4920183"/>
                <a:gd name="connsiteY26" fmla="*/ 1767618 h 2123618"/>
                <a:gd name="connsiteX27" fmla="*/ 1355082 w 4920183"/>
                <a:gd name="connsiteY27" fmla="*/ 1521902 h 2123618"/>
                <a:gd name="connsiteX28" fmla="*/ 1097191 w 4920183"/>
                <a:gd name="connsiteY28" fmla="*/ 1474309 h 2123618"/>
                <a:gd name="connsiteX29" fmla="*/ 1046277 w 4920183"/>
                <a:gd name="connsiteY29" fmla="*/ 1480396 h 2123618"/>
                <a:gd name="connsiteX30" fmla="*/ 278693 w 4920183"/>
                <a:gd name="connsiteY30" fmla="*/ 1815765 h 2123618"/>
                <a:gd name="connsiteX31" fmla="*/ 247702 w 4920183"/>
                <a:gd name="connsiteY31" fmla="*/ 1827940 h 212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920183" h="2123618">
                  <a:moveTo>
                    <a:pt x="247702" y="1827940"/>
                  </a:moveTo>
                  <a:cubicBezTo>
                    <a:pt x="322413" y="1682946"/>
                    <a:pt x="392696" y="1544592"/>
                    <a:pt x="465193" y="1406792"/>
                  </a:cubicBezTo>
                  <a:cubicBezTo>
                    <a:pt x="477368" y="1383549"/>
                    <a:pt x="474048" y="1377462"/>
                    <a:pt x="449144" y="1371927"/>
                  </a:cubicBezTo>
                  <a:cubicBezTo>
                    <a:pt x="344549" y="1350898"/>
                    <a:pt x="239954" y="1327654"/>
                    <a:pt x="135912" y="1304964"/>
                  </a:cubicBezTo>
                  <a:cubicBezTo>
                    <a:pt x="125951" y="1302751"/>
                    <a:pt x="115989" y="1301644"/>
                    <a:pt x="106028" y="1300537"/>
                  </a:cubicBezTo>
                  <a:cubicBezTo>
                    <a:pt x="36851" y="1293343"/>
                    <a:pt x="-4101" y="1246303"/>
                    <a:pt x="326" y="1176573"/>
                  </a:cubicBezTo>
                  <a:cubicBezTo>
                    <a:pt x="2540" y="1135620"/>
                    <a:pt x="12501" y="1096881"/>
                    <a:pt x="30210" y="1059802"/>
                  </a:cubicBezTo>
                  <a:cubicBezTo>
                    <a:pt x="139233" y="831243"/>
                    <a:pt x="248255" y="602683"/>
                    <a:pt x="356171" y="373570"/>
                  </a:cubicBezTo>
                  <a:cubicBezTo>
                    <a:pt x="390482" y="300519"/>
                    <a:pt x="423134" y="225808"/>
                    <a:pt x="455232" y="151651"/>
                  </a:cubicBezTo>
                  <a:cubicBezTo>
                    <a:pt x="496738" y="56464"/>
                    <a:pt x="581963" y="-1091"/>
                    <a:pt x="685452" y="16"/>
                  </a:cubicBezTo>
                  <a:cubicBezTo>
                    <a:pt x="794474" y="1123"/>
                    <a:pt x="902390" y="16065"/>
                    <a:pt x="1010859" y="24919"/>
                  </a:cubicBezTo>
                  <a:cubicBezTo>
                    <a:pt x="1195699" y="39861"/>
                    <a:pt x="1379985" y="56464"/>
                    <a:pt x="1564272" y="72513"/>
                  </a:cubicBezTo>
                  <a:cubicBezTo>
                    <a:pt x="1744131" y="88008"/>
                    <a:pt x="1923991" y="104057"/>
                    <a:pt x="2103850" y="119553"/>
                  </a:cubicBezTo>
                  <a:cubicBezTo>
                    <a:pt x="2244417" y="131728"/>
                    <a:pt x="2384984" y="143350"/>
                    <a:pt x="2524998" y="155525"/>
                  </a:cubicBezTo>
                  <a:cubicBezTo>
                    <a:pt x="2683828" y="169360"/>
                    <a:pt x="2842657" y="183749"/>
                    <a:pt x="3001487" y="197584"/>
                  </a:cubicBezTo>
                  <a:cubicBezTo>
                    <a:pt x="3139287" y="209759"/>
                    <a:pt x="3277086" y="220828"/>
                    <a:pt x="3414886" y="233003"/>
                  </a:cubicBezTo>
                  <a:cubicBezTo>
                    <a:pt x="3552687" y="245178"/>
                    <a:pt x="3690486" y="257353"/>
                    <a:pt x="3827733" y="269528"/>
                  </a:cubicBezTo>
                  <a:cubicBezTo>
                    <a:pt x="3966086" y="281703"/>
                    <a:pt x="4104993" y="292218"/>
                    <a:pt x="4243900" y="304946"/>
                  </a:cubicBezTo>
                  <a:cubicBezTo>
                    <a:pt x="4308649" y="311034"/>
                    <a:pt x="4374505" y="311587"/>
                    <a:pt x="4438148" y="331510"/>
                  </a:cubicBezTo>
                  <a:cubicBezTo>
                    <a:pt x="4521713" y="358074"/>
                    <a:pt x="4579822" y="408988"/>
                    <a:pt x="4610259" y="493107"/>
                  </a:cubicBezTo>
                  <a:cubicBezTo>
                    <a:pt x="4652319" y="608217"/>
                    <a:pt x="4675009" y="727201"/>
                    <a:pt x="4699912" y="846185"/>
                  </a:cubicBezTo>
                  <a:cubicBezTo>
                    <a:pt x="4766322" y="1165504"/>
                    <a:pt x="4833285" y="1484270"/>
                    <a:pt x="4899141" y="1803590"/>
                  </a:cubicBezTo>
                  <a:cubicBezTo>
                    <a:pt x="4907442" y="1843989"/>
                    <a:pt x="4915190" y="1884942"/>
                    <a:pt x="4919064" y="1926448"/>
                  </a:cubicBezTo>
                  <a:cubicBezTo>
                    <a:pt x="4929579" y="2038237"/>
                    <a:pt x="4865383" y="2110181"/>
                    <a:pt x="4753040" y="2121249"/>
                  </a:cubicBezTo>
                  <a:cubicBezTo>
                    <a:pt x="4668368" y="2130104"/>
                    <a:pt x="4588123" y="2112395"/>
                    <a:pt x="4506771" y="2096899"/>
                  </a:cubicBezTo>
                  <a:cubicBezTo>
                    <a:pt x="4247774" y="2048752"/>
                    <a:pt x="3988776" y="2001712"/>
                    <a:pt x="3729779" y="1954672"/>
                  </a:cubicBezTo>
                  <a:cubicBezTo>
                    <a:pt x="3388323" y="1892136"/>
                    <a:pt x="3046867" y="1829600"/>
                    <a:pt x="2705410" y="1767618"/>
                  </a:cubicBezTo>
                  <a:cubicBezTo>
                    <a:pt x="2255485" y="1685159"/>
                    <a:pt x="1805560" y="1603808"/>
                    <a:pt x="1355082" y="1521902"/>
                  </a:cubicBezTo>
                  <a:cubicBezTo>
                    <a:pt x="1268749" y="1506407"/>
                    <a:pt x="1182970" y="1490358"/>
                    <a:pt x="1097191" y="1474309"/>
                  </a:cubicBezTo>
                  <a:cubicBezTo>
                    <a:pt x="1079482" y="1470988"/>
                    <a:pt x="1063433" y="1473202"/>
                    <a:pt x="1046277" y="1480396"/>
                  </a:cubicBezTo>
                  <a:cubicBezTo>
                    <a:pt x="790600" y="1592739"/>
                    <a:pt x="534923" y="1703975"/>
                    <a:pt x="278693" y="1815765"/>
                  </a:cubicBezTo>
                  <a:cubicBezTo>
                    <a:pt x="270392" y="1819086"/>
                    <a:pt x="262090" y="1822406"/>
                    <a:pt x="247702" y="1827940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E30791-9F6E-4838-B1EF-B0D539C28227}"/>
                </a:ext>
              </a:extLst>
            </p:cNvPr>
            <p:cNvSpPr/>
            <p:nvPr/>
          </p:nvSpPr>
          <p:spPr>
            <a:xfrm>
              <a:off x="6465602" y="400374"/>
              <a:ext cx="2244091" cy="1206652"/>
            </a:xfrm>
            <a:custGeom>
              <a:avLst/>
              <a:gdLst>
                <a:gd name="connsiteX0" fmla="*/ 0 w 2244091"/>
                <a:gd name="connsiteY0" fmla="*/ 211 h 1206652"/>
                <a:gd name="connsiteX1" fmla="*/ 90206 w 2244091"/>
                <a:gd name="connsiteY1" fmla="*/ 211 h 1206652"/>
                <a:gd name="connsiteX2" fmla="*/ 939143 w 2244091"/>
                <a:gd name="connsiteY2" fmla="*/ 19027 h 1206652"/>
                <a:gd name="connsiteX3" fmla="*/ 1604345 w 2244091"/>
                <a:gd name="connsiteY3" fmla="*/ 55553 h 1206652"/>
                <a:gd name="connsiteX4" fmla="*/ 1866110 w 2244091"/>
                <a:gd name="connsiteY4" fmla="*/ 76582 h 1206652"/>
                <a:gd name="connsiteX5" fmla="*/ 2079728 w 2244091"/>
                <a:gd name="connsiteY5" fmla="*/ 242606 h 1206652"/>
                <a:gd name="connsiteX6" fmla="*/ 2159973 w 2244091"/>
                <a:gd name="connsiteY6" fmla="*/ 557498 h 1206652"/>
                <a:gd name="connsiteX7" fmla="*/ 2235790 w 2244091"/>
                <a:gd name="connsiteY7" fmla="*/ 1118660 h 1206652"/>
                <a:gd name="connsiteX8" fmla="*/ 2244091 w 2244091"/>
                <a:gd name="connsiteY8" fmla="*/ 1206652 h 1206652"/>
                <a:gd name="connsiteX9" fmla="*/ 2231916 w 2244091"/>
                <a:gd name="connsiteY9" fmla="*/ 1185069 h 1206652"/>
                <a:gd name="connsiteX10" fmla="*/ 2022173 w 2244091"/>
                <a:gd name="connsiteY10" fmla="*/ 449583 h 1206652"/>
                <a:gd name="connsiteX11" fmla="*/ 1946908 w 2244091"/>
                <a:gd name="connsiteY11" fmla="*/ 259762 h 1206652"/>
                <a:gd name="connsiteX12" fmla="*/ 1827925 w 2244091"/>
                <a:gd name="connsiteY12" fmla="*/ 182838 h 1206652"/>
                <a:gd name="connsiteX13" fmla="*/ 1392388 w 2244091"/>
                <a:gd name="connsiteY13" fmla="*/ 154614 h 1206652"/>
                <a:gd name="connsiteX14" fmla="*/ 819605 w 2244091"/>
                <a:gd name="connsiteY14" fmla="*/ 107020 h 1206652"/>
                <a:gd name="connsiteX15" fmla="*/ 289435 w 2244091"/>
                <a:gd name="connsiteY15" fmla="*/ 49465 h 1206652"/>
                <a:gd name="connsiteX16" fmla="*/ 1107 w 2244091"/>
                <a:gd name="connsiteY16" fmla="*/ 10173 h 1206652"/>
                <a:gd name="connsiteX17" fmla="*/ 0 w 2244091"/>
                <a:gd name="connsiteY17" fmla="*/ 211 h 120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4091" h="1206652">
                  <a:moveTo>
                    <a:pt x="0" y="211"/>
                  </a:moveTo>
                  <a:cubicBezTo>
                    <a:pt x="29884" y="211"/>
                    <a:pt x="60322" y="211"/>
                    <a:pt x="90206" y="211"/>
                  </a:cubicBezTo>
                  <a:cubicBezTo>
                    <a:pt x="373554" y="-1449"/>
                    <a:pt x="656348" y="6852"/>
                    <a:pt x="939143" y="19027"/>
                  </a:cubicBezTo>
                  <a:cubicBezTo>
                    <a:pt x="1161062" y="28435"/>
                    <a:pt x="1382980" y="41717"/>
                    <a:pt x="1604345" y="55553"/>
                  </a:cubicBezTo>
                  <a:cubicBezTo>
                    <a:pt x="1691784" y="61087"/>
                    <a:pt x="1779224" y="64961"/>
                    <a:pt x="1866110" y="76582"/>
                  </a:cubicBezTo>
                  <a:cubicBezTo>
                    <a:pt x="1967385" y="89864"/>
                    <a:pt x="2039328" y="145205"/>
                    <a:pt x="2079728" y="242606"/>
                  </a:cubicBezTo>
                  <a:cubicBezTo>
                    <a:pt x="2121787" y="343881"/>
                    <a:pt x="2143370" y="450136"/>
                    <a:pt x="2159973" y="557498"/>
                  </a:cubicBezTo>
                  <a:cubicBezTo>
                    <a:pt x="2188750" y="743999"/>
                    <a:pt x="2214760" y="931052"/>
                    <a:pt x="2235790" y="1118660"/>
                  </a:cubicBezTo>
                  <a:cubicBezTo>
                    <a:pt x="2239110" y="1146884"/>
                    <a:pt x="2240771" y="1175108"/>
                    <a:pt x="2244091" y="1206652"/>
                  </a:cubicBezTo>
                  <a:cubicBezTo>
                    <a:pt x="2234683" y="1200011"/>
                    <a:pt x="2234130" y="1192264"/>
                    <a:pt x="2231916" y="1185069"/>
                  </a:cubicBezTo>
                  <a:cubicBezTo>
                    <a:pt x="2152778" y="942674"/>
                    <a:pt x="2085815" y="696405"/>
                    <a:pt x="2022173" y="449583"/>
                  </a:cubicBezTo>
                  <a:cubicBezTo>
                    <a:pt x="2005017" y="383173"/>
                    <a:pt x="1976792" y="321191"/>
                    <a:pt x="1946908" y="259762"/>
                  </a:cubicBezTo>
                  <a:cubicBezTo>
                    <a:pt x="1922558" y="209955"/>
                    <a:pt x="1881052" y="186158"/>
                    <a:pt x="1827925" y="182838"/>
                  </a:cubicBezTo>
                  <a:cubicBezTo>
                    <a:pt x="1682930" y="172876"/>
                    <a:pt x="1537383" y="165128"/>
                    <a:pt x="1392388" y="154614"/>
                  </a:cubicBezTo>
                  <a:cubicBezTo>
                    <a:pt x="1201460" y="140778"/>
                    <a:pt x="1009979" y="125283"/>
                    <a:pt x="819605" y="107020"/>
                  </a:cubicBezTo>
                  <a:cubicBezTo>
                    <a:pt x="642513" y="89864"/>
                    <a:pt x="465974" y="71602"/>
                    <a:pt x="289435" y="49465"/>
                  </a:cubicBezTo>
                  <a:cubicBezTo>
                    <a:pt x="193141" y="37290"/>
                    <a:pt x="96847" y="23455"/>
                    <a:pt x="1107" y="10173"/>
                  </a:cubicBezTo>
                  <a:cubicBezTo>
                    <a:pt x="0" y="6299"/>
                    <a:pt x="0" y="2978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1D0D8DF-8A38-4AD6-AE37-110A572D4691}"/>
                </a:ext>
              </a:extLst>
            </p:cNvPr>
            <p:cNvSpPr/>
            <p:nvPr/>
          </p:nvSpPr>
          <p:spPr>
            <a:xfrm>
              <a:off x="3482307" y="842209"/>
              <a:ext cx="445895" cy="1006658"/>
            </a:xfrm>
            <a:custGeom>
              <a:avLst/>
              <a:gdLst>
                <a:gd name="connsiteX0" fmla="*/ 445896 w 445895"/>
                <a:gd name="connsiteY0" fmla="*/ 1006659 h 1006658"/>
                <a:gd name="connsiteX1" fmla="*/ 159227 w 445895"/>
                <a:gd name="connsiteY1" fmla="*/ 967367 h 1006658"/>
                <a:gd name="connsiteX2" fmla="*/ 50758 w 445895"/>
                <a:gd name="connsiteY2" fmla="*/ 914792 h 1006658"/>
                <a:gd name="connsiteX3" fmla="*/ 3718 w 445895"/>
                <a:gd name="connsiteY3" fmla="*/ 750429 h 1006658"/>
                <a:gd name="connsiteX4" fmla="*/ 52972 w 445895"/>
                <a:gd name="connsiteY4" fmla="*/ 596026 h 1006658"/>
                <a:gd name="connsiteX5" fmla="*/ 352922 w 445895"/>
                <a:gd name="connsiteY5" fmla="*/ 39292 h 1006658"/>
                <a:gd name="connsiteX6" fmla="*/ 377272 w 445895"/>
                <a:gd name="connsiteY6" fmla="*/ 0 h 1006658"/>
                <a:gd name="connsiteX7" fmla="*/ 368971 w 445895"/>
                <a:gd name="connsiteY7" fmla="*/ 42059 h 1006658"/>
                <a:gd name="connsiteX8" fmla="*/ 107760 w 445895"/>
                <a:gd name="connsiteY8" fmla="*/ 627017 h 1006658"/>
                <a:gd name="connsiteX9" fmla="*/ 66254 w 445895"/>
                <a:gd name="connsiteY9" fmla="*/ 766478 h 1006658"/>
                <a:gd name="connsiteX10" fmla="*/ 98352 w 445895"/>
                <a:gd name="connsiteY10" fmla="*/ 852810 h 1006658"/>
                <a:gd name="connsiteX11" fmla="*/ 186345 w 445895"/>
                <a:gd name="connsiteY11" fmla="*/ 903171 h 1006658"/>
                <a:gd name="connsiteX12" fmla="*/ 432060 w 445895"/>
                <a:gd name="connsiteY12" fmla="*/ 995591 h 1006658"/>
                <a:gd name="connsiteX13" fmla="*/ 445896 w 445895"/>
                <a:gd name="connsiteY13" fmla="*/ 1006659 h 100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5895" h="1006658">
                  <a:moveTo>
                    <a:pt x="445896" y="1006659"/>
                  </a:moveTo>
                  <a:cubicBezTo>
                    <a:pt x="347941" y="998911"/>
                    <a:pt x="253308" y="984522"/>
                    <a:pt x="159227" y="967367"/>
                  </a:cubicBezTo>
                  <a:cubicBezTo>
                    <a:pt x="118828" y="960172"/>
                    <a:pt x="82856" y="940803"/>
                    <a:pt x="50758" y="914792"/>
                  </a:cubicBezTo>
                  <a:cubicBezTo>
                    <a:pt x="-2923" y="871073"/>
                    <a:pt x="-4583" y="811857"/>
                    <a:pt x="3718" y="750429"/>
                  </a:cubicBezTo>
                  <a:cubicBezTo>
                    <a:pt x="10913" y="696194"/>
                    <a:pt x="28068" y="645280"/>
                    <a:pt x="52972" y="596026"/>
                  </a:cubicBezTo>
                  <a:cubicBezTo>
                    <a:pt x="147606" y="407866"/>
                    <a:pt x="245560" y="220812"/>
                    <a:pt x="352922" y="39292"/>
                  </a:cubicBezTo>
                  <a:cubicBezTo>
                    <a:pt x="359563" y="28224"/>
                    <a:pt x="366204" y="17709"/>
                    <a:pt x="377272" y="0"/>
                  </a:cubicBezTo>
                  <a:cubicBezTo>
                    <a:pt x="380593" y="20476"/>
                    <a:pt x="373398" y="30991"/>
                    <a:pt x="368971" y="42059"/>
                  </a:cubicBezTo>
                  <a:cubicBezTo>
                    <a:pt x="290386" y="240735"/>
                    <a:pt x="201287" y="434983"/>
                    <a:pt x="107760" y="627017"/>
                  </a:cubicBezTo>
                  <a:cubicBezTo>
                    <a:pt x="86177" y="671290"/>
                    <a:pt x="72342" y="717777"/>
                    <a:pt x="66254" y="766478"/>
                  </a:cubicBezTo>
                  <a:cubicBezTo>
                    <a:pt x="61827" y="800789"/>
                    <a:pt x="70681" y="830120"/>
                    <a:pt x="98352" y="852810"/>
                  </a:cubicBezTo>
                  <a:cubicBezTo>
                    <a:pt x="124916" y="874947"/>
                    <a:pt x="153140" y="892656"/>
                    <a:pt x="186345" y="903171"/>
                  </a:cubicBezTo>
                  <a:cubicBezTo>
                    <a:pt x="269357" y="930841"/>
                    <a:pt x="351815" y="959619"/>
                    <a:pt x="432060" y="995591"/>
                  </a:cubicBezTo>
                  <a:cubicBezTo>
                    <a:pt x="436487" y="997804"/>
                    <a:pt x="442575" y="998358"/>
                    <a:pt x="445896" y="1006659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4D8BED7-A121-42A1-A54E-9B7307C2FC40}"/>
                </a:ext>
              </a:extLst>
            </p:cNvPr>
            <p:cNvSpPr/>
            <p:nvPr/>
          </p:nvSpPr>
          <p:spPr>
            <a:xfrm>
              <a:off x="3692954" y="436510"/>
              <a:ext cx="4764144" cy="1972522"/>
            </a:xfrm>
            <a:custGeom>
              <a:avLst/>
              <a:gdLst>
                <a:gd name="connsiteX0" fmla="*/ 318260 w 4764144"/>
                <a:gd name="connsiteY0" fmla="*/ 1656966 h 1972522"/>
                <a:gd name="connsiteX1" fmla="*/ 500886 w 4764144"/>
                <a:gd name="connsiteY1" fmla="*/ 1303335 h 1972522"/>
                <a:gd name="connsiteX2" fmla="*/ 484837 w 4764144"/>
                <a:gd name="connsiteY2" fmla="*/ 1271237 h 1972522"/>
                <a:gd name="connsiteX3" fmla="*/ 59816 w 4764144"/>
                <a:gd name="connsiteY3" fmla="*/ 1186012 h 1972522"/>
                <a:gd name="connsiteX4" fmla="*/ 47 w 4764144"/>
                <a:gd name="connsiteY4" fmla="*/ 1110747 h 1972522"/>
                <a:gd name="connsiteX5" fmla="*/ 21077 w 4764144"/>
                <a:gd name="connsiteY5" fmla="*/ 1028289 h 1972522"/>
                <a:gd name="connsiteX6" fmla="*/ 364747 w 4764144"/>
                <a:gd name="connsiteY6" fmla="*/ 301657 h 1972522"/>
                <a:gd name="connsiteX7" fmla="*/ 444438 w 4764144"/>
                <a:gd name="connsiteY7" fmla="*/ 122351 h 1972522"/>
                <a:gd name="connsiteX8" fmla="*/ 629278 w 4764144"/>
                <a:gd name="connsiteY8" fmla="*/ 47 h 1972522"/>
                <a:gd name="connsiteX9" fmla="*/ 951365 w 4764144"/>
                <a:gd name="connsiteY9" fmla="*/ 26611 h 1972522"/>
                <a:gd name="connsiteX10" fmla="*/ 1810262 w 4764144"/>
                <a:gd name="connsiteY10" fmla="*/ 106302 h 1972522"/>
                <a:gd name="connsiteX11" fmla="*/ 2564565 w 4764144"/>
                <a:gd name="connsiteY11" fmla="*/ 177139 h 1972522"/>
                <a:gd name="connsiteX12" fmla="*/ 3194903 w 4764144"/>
                <a:gd name="connsiteY12" fmla="*/ 234694 h 1972522"/>
                <a:gd name="connsiteX13" fmla="*/ 3756064 w 4764144"/>
                <a:gd name="connsiteY13" fmla="*/ 288375 h 1972522"/>
                <a:gd name="connsiteX14" fmla="*/ 4298409 w 4764144"/>
                <a:gd name="connsiteY14" fmla="*/ 338736 h 1972522"/>
                <a:gd name="connsiteX15" fmla="*/ 4388615 w 4764144"/>
                <a:gd name="connsiteY15" fmla="*/ 363639 h 1972522"/>
                <a:gd name="connsiteX16" fmla="*/ 4462773 w 4764144"/>
                <a:gd name="connsiteY16" fmla="*/ 444991 h 1972522"/>
                <a:gd name="connsiteX17" fmla="*/ 4549105 w 4764144"/>
                <a:gd name="connsiteY17" fmla="*/ 781466 h 1972522"/>
                <a:gd name="connsiteX18" fmla="*/ 4741693 w 4764144"/>
                <a:gd name="connsiteY18" fmla="*/ 1734998 h 1972522"/>
                <a:gd name="connsiteX19" fmla="*/ 4762723 w 4764144"/>
                <a:gd name="connsiteY19" fmla="*/ 1862836 h 1972522"/>
                <a:gd name="connsiteX20" fmla="*/ 4682478 w 4764144"/>
                <a:gd name="connsiteY20" fmla="*/ 1969092 h 1972522"/>
                <a:gd name="connsiteX21" fmla="*/ 4528629 w 4764144"/>
                <a:gd name="connsiteY21" fmla="*/ 1961897 h 1972522"/>
                <a:gd name="connsiteX22" fmla="*/ 3957506 w 4764144"/>
                <a:gd name="connsiteY22" fmla="*/ 1860069 h 1972522"/>
                <a:gd name="connsiteX23" fmla="*/ 3476037 w 4764144"/>
                <a:gd name="connsiteY23" fmla="*/ 1775397 h 1972522"/>
                <a:gd name="connsiteX24" fmla="*/ 2828543 w 4764144"/>
                <a:gd name="connsiteY24" fmla="*/ 1661947 h 1972522"/>
                <a:gd name="connsiteX25" fmla="*/ 2178282 w 4764144"/>
                <a:gd name="connsiteY25" fmla="*/ 1548497 h 1972522"/>
                <a:gd name="connsiteX26" fmla="*/ 1331560 w 4764144"/>
                <a:gd name="connsiteY26" fmla="*/ 1400183 h 1972522"/>
                <a:gd name="connsiteX27" fmla="*/ 1054300 w 4764144"/>
                <a:gd name="connsiteY27" fmla="*/ 1350929 h 1972522"/>
                <a:gd name="connsiteX28" fmla="*/ 990657 w 4764144"/>
                <a:gd name="connsiteY28" fmla="*/ 1359783 h 1972522"/>
                <a:gd name="connsiteX29" fmla="*/ 335969 w 4764144"/>
                <a:gd name="connsiteY29" fmla="*/ 1649219 h 1972522"/>
                <a:gd name="connsiteX30" fmla="*/ 318260 w 4764144"/>
                <a:gd name="connsiteY30" fmla="*/ 1656966 h 197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64144" h="1972522">
                  <a:moveTo>
                    <a:pt x="318260" y="1656966"/>
                  </a:moveTo>
                  <a:cubicBezTo>
                    <a:pt x="380796" y="1535215"/>
                    <a:pt x="440011" y="1418999"/>
                    <a:pt x="500886" y="1303335"/>
                  </a:cubicBezTo>
                  <a:cubicBezTo>
                    <a:pt x="513062" y="1280092"/>
                    <a:pt x="506974" y="1275665"/>
                    <a:pt x="484837" y="1271237"/>
                  </a:cubicBezTo>
                  <a:cubicBezTo>
                    <a:pt x="342610" y="1244673"/>
                    <a:pt x="202597" y="1209255"/>
                    <a:pt x="59816" y="1186012"/>
                  </a:cubicBezTo>
                  <a:cubicBezTo>
                    <a:pt x="17203" y="1178817"/>
                    <a:pt x="-1060" y="1154467"/>
                    <a:pt x="47" y="1110747"/>
                  </a:cubicBezTo>
                  <a:cubicBezTo>
                    <a:pt x="1154" y="1081417"/>
                    <a:pt x="8902" y="1054299"/>
                    <a:pt x="21077" y="1028289"/>
                  </a:cubicBezTo>
                  <a:cubicBezTo>
                    <a:pt x="135634" y="785894"/>
                    <a:pt x="250744" y="544052"/>
                    <a:pt x="364747" y="301657"/>
                  </a:cubicBezTo>
                  <a:cubicBezTo>
                    <a:pt x="392417" y="242442"/>
                    <a:pt x="418981" y="182673"/>
                    <a:pt x="444438" y="122351"/>
                  </a:cubicBezTo>
                  <a:cubicBezTo>
                    <a:pt x="478196" y="40999"/>
                    <a:pt x="540732" y="-1614"/>
                    <a:pt x="629278" y="47"/>
                  </a:cubicBezTo>
                  <a:cubicBezTo>
                    <a:pt x="737194" y="2260"/>
                    <a:pt x="844003" y="17203"/>
                    <a:pt x="951365" y="26611"/>
                  </a:cubicBezTo>
                  <a:cubicBezTo>
                    <a:pt x="1237480" y="52621"/>
                    <a:pt x="1524148" y="79738"/>
                    <a:pt x="1810262" y="106302"/>
                  </a:cubicBezTo>
                  <a:cubicBezTo>
                    <a:pt x="2061512" y="130099"/>
                    <a:pt x="2312762" y="153896"/>
                    <a:pt x="2564565" y="177139"/>
                  </a:cubicBezTo>
                  <a:cubicBezTo>
                    <a:pt x="2774862" y="196508"/>
                    <a:pt x="2984606" y="214771"/>
                    <a:pt x="3194903" y="234694"/>
                  </a:cubicBezTo>
                  <a:cubicBezTo>
                    <a:pt x="3381956" y="251850"/>
                    <a:pt x="3569010" y="270666"/>
                    <a:pt x="3756064" y="288375"/>
                  </a:cubicBezTo>
                  <a:cubicBezTo>
                    <a:pt x="3937030" y="305531"/>
                    <a:pt x="4117443" y="322133"/>
                    <a:pt x="4298409" y="338736"/>
                  </a:cubicBezTo>
                  <a:cubicBezTo>
                    <a:pt x="4329954" y="341503"/>
                    <a:pt x="4359838" y="349804"/>
                    <a:pt x="4388615" y="363639"/>
                  </a:cubicBezTo>
                  <a:cubicBezTo>
                    <a:pt x="4424034" y="381349"/>
                    <a:pt x="4448384" y="407912"/>
                    <a:pt x="4462773" y="444991"/>
                  </a:cubicBezTo>
                  <a:cubicBezTo>
                    <a:pt x="4505386" y="553460"/>
                    <a:pt x="4526415" y="668017"/>
                    <a:pt x="4549105" y="781466"/>
                  </a:cubicBezTo>
                  <a:cubicBezTo>
                    <a:pt x="4613301" y="1099679"/>
                    <a:pt x="4677497" y="1417338"/>
                    <a:pt x="4741693" y="1734998"/>
                  </a:cubicBezTo>
                  <a:cubicBezTo>
                    <a:pt x="4749995" y="1777610"/>
                    <a:pt x="4756635" y="1820223"/>
                    <a:pt x="4762723" y="1862836"/>
                  </a:cubicBezTo>
                  <a:cubicBezTo>
                    <a:pt x="4771024" y="1923158"/>
                    <a:pt x="4742800" y="1961344"/>
                    <a:pt x="4682478" y="1969092"/>
                  </a:cubicBezTo>
                  <a:cubicBezTo>
                    <a:pt x="4631011" y="1975733"/>
                    <a:pt x="4579543" y="1972412"/>
                    <a:pt x="4528629" y="1961897"/>
                  </a:cubicBezTo>
                  <a:cubicBezTo>
                    <a:pt x="4339362" y="1923158"/>
                    <a:pt x="4147881" y="1893827"/>
                    <a:pt x="3957506" y="1860069"/>
                  </a:cubicBezTo>
                  <a:cubicBezTo>
                    <a:pt x="3797016" y="1831845"/>
                    <a:pt x="3636526" y="1803621"/>
                    <a:pt x="3476037" y="1775397"/>
                  </a:cubicBezTo>
                  <a:cubicBezTo>
                    <a:pt x="3260205" y="1737765"/>
                    <a:pt x="3044374" y="1699579"/>
                    <a:pt x="2828543" y="1661947"/>
                  </a:cubicBezTo>
                  <a:cubicBezTo>
                    <a:pt x="2611605" y="1624315"/>
                    <a:pt x="2394667" y="1586129"/>
                    <a:pt x="2178282" y="1548497"/>
                  </a:cubicBezTo>
                  <a:cubicBezTo>
                    <a:pt x="1896041" y="1499244"/>
                    <a:pt x="1613801" y="1449990"/>
                    <a:pt x="1331560" y="1400183"/>
                  </a:cubicBezTo>
                  <a:cubicBezTo>
                    <a:pt x="1239140" y="1384134"/>
                    <a:pt x="1146720" y="1368085"/>
                    <a:pt x="1054300" y="1350929"/>
                  </a:cubicBezTo>
                  <a:cubicBezTo>
                    <a:pt x="1031610" y="1346501"/>
                    <a:pt x="1011687" y="1350375"/>
                    <a:pt x="990657" y="1359783"/>
                  </a:cubicBezTo>
                  <a:cubicBezTo>
                    <a:pt x="772612" y="1456631"/>
                    <a:pt x="554568" y="1552925"/>
                    <a:pt x="335969" y="1649219"/>
                  </a:cubicBezTo>
                  <a:cubicBezTo>
                    <a:pt x="332095" y="1651986"/>
                    <a:pt x="328221" y="1653646"/>
                    <a:pt x="318260" y="1656966"/>
                  </a:cubicBezTo>
                  <a:close/>
                </a:path>
              </a:pathLst>
            </a:custGeom>
            <a:solidFill>
              <a:srgbClr val="FEFEFE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" name="文字方塊 1"/>
            <p:cNvSpPr txBox="1"/>
            <p:nvPr/>
          </p:nvSpPr>
          <p:spPr>
            <a:xfrm rot="559174">
              <a:off x="4325172" y="714048"/>
              <a:ext cx="387576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 smtClean="0">
                  <a:solidFill>
                    <a:srgbClr val="005A9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</a:t>
              </a:r>
              <a:r>
                <a:rPr lang="zh-TW" altLang="en-US" sz="6000" b="1" dirty="0" smtClean="0">
                  <a:solidFill>
                    <a:srgbClr val="005A9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</a:t>
              </a:r>
              <a:r>
                <a:rPr lang="zh-TW" altLang="en-US" sz="6600" b="1" dirty="0" smtClean="0">
                  <a:solidFill>
                    <a:srgbClr val="005A9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導</a:t>
              </a:r>
              <a:r>
                <a:rPr lang="zh-TW" altLang="en-US" sz="7200" b="1" dirty="0" smtClean="0">
                  <a:solidFill>
                    <a:srgbClr val="005A9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向</a:t>
              </a:r>
              <a:endParaRPr lang="zh-HK" altLang="en-US" sz="6600" b="1" dirty="0">
                <a:solidFill>
                  <a:srgbClr val="005A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4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E07DA1-EEA4-4C9D-8971-B71DC46EE92F}"/>
              </a:ext>
            </a:extLst>
          </p:cNvPr>
          <p:cNvSpPr txBox="1"/>
          <p:nvPr/>
        </p:nvSpPr>
        <p:spPr>
          <a:xfrm>
            <a:off x="9126423" y="732078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dirty="0" smtClean="0">
                <a:latin typeface="+mj-lt"/>
              </a:rPr>
              <a:t>建議活動一</a:t>
            </a:r>
            <a:endParaRPr lang="ko-KR" altLang="en-US" sz="3200" dirty="0">
              <a:latin typeface="+mj-lt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3187859" y="2647007"/>
            <a:ext cx="7200741" cy="3874430"/>
            <a:chOff x="2656128" y="3216928"/>
            <a:chExt cx="9200207" cy="3874430"/>
          </a:xfrm>
        </p:grpSpPr>
        <p:grpSp>
          <p:nvGrpSpPr>
            <p:cNvPr id="11" name="群組 10"/>
            <p:cNvGrpSpPr/>
            <p:nvPr/>
          </p:nvGrpSpPr>
          <p:grpSpPr>
            <a:xfrm>
              <a:off x="2656128" y="3275306"/>
              <a:ext cx="9200207" cy="3816052"/>
              <a:chOff x="2788590" y="2093277"/>
              <a:chExt cx="9200207" cy="3816052"/>
            </a:xfrm>
          </p:grpSpPr>
          <p:sp>
            <p:nvSpPr>
              <p:cNvPr id="27" name="Chevron 2">
                <a:extLst>
                  <a:ext uri="{FF2B5EF4-FFF2-40B4-BE49-F238E27FC236}">
                    <a16:creationId xmlns:a16="http://schemas.microsoft.com/office/drawing/2014/main" id="{E35895FD-D623-4089-BA39-DEA30D8639E6}"/>
                  </a:ext>
                </a:extLst>
              </p:cNvPr>
              <p:cNvSpPr/>
              <p:nvPr/>
            </p:nvSpPr>
            <p:spPr>
              <a:xfrm rot="5400000">
                <a:off x="2785503" y="3101849"/>
                <a:ext cx="489293" cy="483117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rgbClr val="E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14846EA-CF86-4CA5-97F0-6BBBD00D3D41}"/>
                  </a:ext>
                </a:extLst>
              </p:cNvPr>
              <p:cNvGrpSpPr/>
              <p:nvPr/>
            </p:nvGrpSpPr>
            <p:grpSpPr>
              <a:xfrm>
                <a:off x="3305986" y="4520052"/>
                <a:ext cx="8668199" cy="1389277"/>
                <a:chOff x="7536796" y="3946242"/>
                <a:chExt cx="4522040" cy="1389277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E234090-2C95-4AE4-AC60-2F70B3911184}"/>
                    </a:ext>
                  </a:extLst>
                </p:cNvPr>
                <p:cNvSpPr txBox="1"/>
                <p:nvPr/>
              </p:nvSpPr>
              <p:spPr>
                <a:xfrm>
                  <a:off x="7595174" y="4290361"/>
                  <a:ext cx="4463662" cy="10451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TW" altLang="en-US" sz="2200" dirty="0">
                      <a:solidFill>
                        <a:srgbClr val="000000"/>
                      </a:solidFill>
                      <a:cs typeface="Arial" pitchFamily="34" charset="0"/>
                    </a:rPr>
                    <a:t>透過院舍廣播系統讀出資訊：</a:t>
                  </a:r>
                  <a:r>
                    <a:rPr lang="en-US" altLang="zh-TW" sz="2200" dirty="0">
                      <a:solidFill>
                        <a:srgbClr val="000000"/>
                      </a:solidFill>
                      <a:cs typeface="Arial" pitchFamily="34" charset="0"/>
                    </a:rPr>
                    <a:t/>
                  </a:r>
                  <a:br>
                    <a:rPr lang="en-US" altLang="zh-TW" sz="2200" dirty="0">
                      <a:solidFill>
                        <a:srgbClr val="000000"/>
                      </a:solidFill>
                      <a:cs typeface="Arial" pitchFamily="34" charset="0"/>
                    </a:rPr>
                  </a:br>
                  <a:r>
                    <a:rPr lang="zh-TW" altLang="en-US" sz="2200" dirty="0">
                      <a:solidFill>
                        <a:srgbClr val="000000"/>
                      </a:solidFill>
                      <a:cs typeface="Arial" pitchFamily="34" charset="0"/>
                    </a:rPr>
                    <a:t>日期、時間、天氣、主要新聞等</a:t>
                  </a:r>
                  <a:endParaRPr lang="ko-KR" altLang="en-US" sz="2200" dirty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8CBE283-8E56-410E-A6BD-ED643AC538BD}"/>
                    </a:ext>
                  </a:extLst>
                </p:cNvPr>
                <p:cNvSpPr txBox="1"/>
                <p:nvPr/>
              </p:nvSpPr>
              <p:spPr>
                <a:xfrm>
                  <a:off x="7536796" y="3946242"/>
                  <a:ext cx="3661994" cy="461665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zh-TW" altLang="en-US" sz="2400" b="1" dirty="0" smtClean="0">
                      <a:cs typeface="Arial" pitchFamily="34" charset="0"/>
                    </a:rPr>
                    <a:t>活動方法</a:t>
                  </a:r>
                  <a:endParaRPr lang="ko-KR" altLang="en-US" sz="2400" b="1" dirty="0">
                    <a:cs typeface="Arial" pitchFamily="34" charset="0"/>
                  </a:endParaRPr>
                </a:p>
              </p:txBody>
            </p:sp>
          </p:grpSp>
          <p:sp>
            <p:nvSpPr>
              <p:cNvPr id="31" name="Chevron 2">
                <a:extLst>
                  <a:ext uri="{FF2B5EF4-FFF2-40B4-BE49-F238E27FC236}">
                    <a16:creationId xmlns:a16="http://schemas.microsoft.com/office/drawing/2014/main" id="{01DBFD55-E1DA-4A00-9ED4-C2459BCBF301}"/>
                  </a:ext>
                </a:extLst>
              </p:cNvPr>
              <p:cNvSpPr/>
              <p:nvPr/>
            </p:nvSpPr>
            <p:spPr>
              <a:xfrm rot="5400000">
                <a:off x="2785503" y="4495512"/>
                <a:ext cx="489293" cy="483117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rgbClr val="BC0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65C93BA-6885-4508-B75F-EF9A57110D65}"/>
                  </a:ext>
                </a:extLst>
              </p:cNvPr>
              <p:cNvGrpSpPr/>
              <p:nvPr/>
            </p:nvGrpSpPr>
            <p:grpSpPr>
              <a:xfrm>
                <a:off x="3293685" y="3067937"/>
                <a:ext cx="8695112" cy="1394724"/>
                <a:chOff x="7540906" y="1641763"/>
                <a:chExt cx="3876771" cy="1394724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93DA2AC-CECE-46CB-8595-67C6E57A92A2}"/>
                    </a:ext>
                  </a:extLst>
                </p:cNvPr>
                <p:cNvSpPr txBox="1"/>
                <p:nvPr/>
              </p:nvSpPr>
              <p:spPr>
                <a:xfrm>
                  <a:off x="7602800" y="1928491"/>
                  <a:ext cx="3814877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TW" altLang="en-US" sz="2200" dirty="0">
                      <a:solidFill>
                        <a:srgbClr val="000000"/>
                      </a:solidFill>
                      <a:cs typeface="Arial" pitchFamily="34" charset="0"/>
                    </a:rPr>
                    <a:t>協助長者準確地掌握四周發生的事情和資訊</a:t>
                  </a:r>
                  <a:endParaRPr lang="en-US" altLang="zh-TW" sz="2200" dirty="0">
                    <a:solidFill>
                      <a:srgbClr val="000000"/>
                    </a:solidFill>
                    <a:cs typeface="Arial" pitchFamily="34" charset="0"/>
                  </a:endParaRPr>
                </a:p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TW" altLang="en-US" sz="2200" dirty="0">
                      <a:solidFill>
                        <a:srgbClr val="000000"/>
                      </a:solidFill>
                      <a:cs typeface="Arial" pitchFamily="34" charset="0"/>
                    </a:rPr>
                    <a:t>保持他們與外界的聯繫</a:t>
                  </a:r>
                  <a:endParaRPr lang="ko-KR" altLang="en-US" sz="2200" dirty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57BFF13-37DA-4B88-9B4B-8D7D90ED68D0}"/>
                    </a:ext>
                  </a:extLst>
                </p:cNvPr>
                <p:cNvSpPr txBox="1"/>
                <p:nvPr/>
              </p:nvSpPr>
              <p:spPr>
                <a:xfrm>
                  <a:off x="7540906" y="1641763"/>
                  <a:ext cx="3661994" cy="461665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zh-TW" altLang="en-US" sz="2400" b="1" dirty="0" smtClean="0">
                      <a:cs typeface="Arial" pitchFamily="34" charset="0"/>
                    </a:rPr>
                    <a:t>活動目的</a:t>
                  </a:r>
                  <a:endParaRPr lang="ko-KR" altLang="en-US" sz="2400" b="1" dirty="0">
                    <a:cs typeface="Arial" pitchFamily="34" charset="0"/>
                  </a:endParaRPr>
                </a:p>
              </p:txBody>
            </p:sp>
          </p:grpSp>
          <p:sp>
            <p:nvSpPr>
              <p:cNvPr id="25" name="Chevron 2">
                <a:extLst>
                  <a:ext uri="{FF2B5EF4-FFF2-40B4-BE49-F238E27FC236}">
                    <a16:creationId xmlns:a16="http://schemas.microsoft.com/office/drawing/2014/main" id="{E35895FD-D623-4089-BA39-DEA30D8639E6}"/>
                  </a:ext>
                </a:extLst>
              </p:cNvPr>
              <p:cNvSpPr/>
              <p:nvPr/>
            </p:nvSpPr>
            <p:spPr>
              <a:xfrm rot="5400000">
                <a:off x="2785502" y="2096365"/>
                <a:ext cx="489293" cy="483117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TextBox 28">
              <a:extLst>
                <a:ext uri="{FF2B5EF4-FFF2-40B4-BE49-F238E27FC236}">
                  <a16:creationId xmlns:a16="http://schemas.microsoft.com/office/drawing/2014/main" id="{FE234090-2C95-4AE4-AC60-2F70B3911184}"/>
                </a:ext>
              </a:extLst>
            </p:cNvPr>
            <p:cNvSpPr txBox="1"/>
            <p:nvPr/>
          </p:nvSpPr>
          <p:spPr>
            <a:xfrm>
              <a:off x="3300040" y="3566066"/>
              <a:ext cx="85562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sz="2200" dirty="0" smtClean="0">
                  <a:solidFill>
                    <a:srgbClr val="000000"/>
                  </a:solidFill>
                  <a:cs typeface="Arial" pitchFamily="34" charset="0"/>
                </a:rPr>
                <a:t>院</a:t>
              </a:r>
              <a:r>
                <a:rPr lang="zh-TW" altLang="en-US" sz="2200" dirty="0">
                  <a:solidFill>
                    <a:srgbClr val="000000"/>
                  </a:solidFill>
                  <a:cs typeface="Arial" pitchFamily="34" charset="0"/>
                </a:rPr>
                <a:t>舍的所有長者</a:t>
              </a:r>
              <a:endParaRPr lang="ko-KR" altLang="en-US" sz="22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TextBox 29">
              <a:extLst>
                <a:ext uri="{FF2B5EF4-FFF2-40B4-BE49-F238E27FC236}">
                  <a16:creationId xmlns:a16="http://schemas.microsoft.com/office/drawing/2014/main" id="{88CBE283-8E56-410E-A6BD-ED643AC538BD}"/>
                </a:ext>
              </a:extLst>
            </p:cNvPr>
            <p:cNvSpPr txBox="1"/>
            <p:nvPr/>
          </p:nvSpPr>
          <p:spPr>
            <a:xfrm>
              <a:off x="3139245" y="3216928"/>
              <a:ext cx="7019595" cy="46166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zh-TW" altLang="en-US" sz="2400" b="1" dirty="0" smtClean="0">
                  <a:cs typeface="Arial" pitchFamily="34" charset="0"/>
                </a:rPr>
                <a:t>對象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pic>
        <p:nvPicPr>
          <p:cNvPr id="26" name="圖片 25" descr="D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0ECA38-D32C-4141-BC6E-17F24F2B14B6}"/>
              </a:ext>
            </a:extLst>
          </p:cNvPr>
          <p:cNvSpPr/>
          <p:nvPr/>
        </p:nvSpPr>
        <p:spPr>
          <a:xfrm>
            <a:off x="397386" y="1444669"/>
            <a:ext cx="2564144" cy="5255122"/>
          </a:xfrm>
          <a:custGeom>
            <a:avLst/>
            <a:gdLst>
              <a:gd name="connsiteX0" fmla="*/ 1391553 w 1392710"/>
              <a:gd name="connsiteY0" fmla="*/ 361443 h 2854310"/>
              <a:gd name="connsiteX1" fmla="*/ 1337872 w 1392710"/>
              <a:gd name="connsiteY1" fmla="*/ 20540 h 2854310"/>
              <a:gd name="connsiteX2" fmla="*/ 1309094 w 1392710"/>
              <a:gd name="connsiteY2" fmla="*/ 3937 h 2854310"/>
              <a:gd name="connsiteX3" fmla="*/ 936093 w 1392710"/>
              <a:gd name="connsiteY3" fmla="*/ 142291 h 2854310"/>
              <a:gd name="connsiteX4" fmla="*/ 850314 w 1392710"/>
              <a:gd name="connsiteY4" fmla="*/ 173282 h 2854310"/>
              <a:gd name="connsiteX5" fmla="*/ 767302 w 1392710"/>
              <a:gd name="connsiteY5" fmla="*/ 203166 h 2854310"/>
              <a:gd name="connsiteX6" fmla="*/ 682630 w 1392710"/>
              <a:gd name="connsiteY6" fmla="*/ 235264 h 2854310"/>
              <a:gd name="connsiteX7" fmla="*/ 607366 w 1392710"/>
              <a:gd name="connsiteY7" fmla="*/ 256294 h 2854310"/>
              <a:gd name="connsiteX8" fmla="*/ 555898 w 1392710"/>
              <a:gd name="connsiteY8" fmla="*/ 255187 h 2854310"/>
              <a:gd name="connsiteX9" fmla="*/ 488935 w 1392710"/>
              <a:gd name="connsiteY9" fmla="*/ 318830 h 2854310"/>
              <a:gd name="connsiteX10" fmla="*/ 542063 w 1392710"/>
              <a:gd name="connsiteY10" fmla="*/ 423978 h 2854310"/>
              <a:gd name="connsiteX11" fmla="*/ 554238 w 1392710"/>
              <a:gd name="connsiteY11" fmla="*/ 447222 h 2854310"/>
              <a:gd name="connsiteX12" fmla="*/ 520480 w 1392710"/>
              <a:gd name="connsiteY12" fmla="*/ 578380 h 2854310"/>
              <a:gd name="connsiteX13" fmla="*/ 429167 w 1392710"/>
              <a:gd name="connsiteY13" fmla="*/ 587235 h 2854310"/>
              <a:gd name="connsiteX14" fmla="*/ 356116 w 1392710"/>
              <a:gd name="connsiteY14" fmla="*/ 528573 h 2854310"/>
              <a:gd name="connsiteX15" fmla="*/ 355009 w 1392710"/>
              <a:gd name="connsiteY15" fmla="*/ 505883 h 2854310"/>
              <a:gd name="connsiteX16" fmla="*/ 382127 w 1392710"/>
              <a:gd name="connsiteY16" fmla="*/ 451649 h 2854310"/>
              <a:gd name="connsiteX17" fmla="*/ 384894 w 1392710"/>
              <a:gd name="connsiteY17" fmla="*/ 443901 h 2854310"/>
              <a:gd name="connsiteX18" fmla="*/ 378253 w 1392710"/>
              <a:gd name="connsiteY18" fmla="*/ 389666 h 2854310"/>
              <a:gd name="connsiteX19" fmla="*/ 386554 w 1392710"/>
              <a:gd name="connsiteY19" fmla="*/ 342073 h 2854310"/>
              <a:gd name="connsiteX20" fmla="*/ 410351 w 1392710"/>
              <a:gd name="connsiteY20" fmla="*/ 259061 h 2854310"/>
              <a:gd name="connsiteX21" fmla="*/ 407030 w 1392710"/>
              <a:gd name="connsiteY21" fmla="*/ 254634 h 2854310"/>
              <a:gd name="connsiteX22" fmla="*/ 351135 w 1392710"/>
              <a:gd name="connsiteY22" fmla="*/ 186564 h 2854310"/>
              <a:gd name="connsiteX23" fmla="*/ 337300 w 1392710"/>
              <a:gd name="connsiteY23" fmla="*/ 173282 h 2854310"/>
              <a:gd name="connsiteX24" fmla="*/ 294134 w 1392710"/>
              <a:gd name="connsiteY24" fmla="*/ 120708 h 2854310"/>
              <a:gd name="connsiteX25" fmla="*/ 257055 w 1392710"/>
              <a:gd name="connsiteY25" fmla="*/ 82522 h 2854310"/>
              <a:gd name="connsiteX26" fmla="*/ 9679 w 1392710"/>
              <a:gd name="connsiteY26" fmla="*/ 158340 h 2854310"/>
              <a:gd name="connsiteX27" fmla="*/ 3592 w 1392710"/>
              <a:gd name="connsiteY27" fmla="*/ 203166 h 2854310"/>
              <a:gd name="connsiteX28" fmla="*/ 13553 w 1392710"/>
              <a:gd name="connsiteY28" fmla="*/ 265148 h 2854310"/>
              <a:gd name="connsiteX29" fmla="*/ 81070 w 1392710"/>
              <a:gd name="connsiteY29" fmla="*/ 416784 h 2854310"/>
              <a:gd name="connsiteX30" fmla="*/ 39564 w 1392710"/>
              <a:gd name="connsiteY30" fmla="*/ 426745 h 2854310"/>
              <a:gd name="connsiteX31" fmla="*/ 5252 w 1392710"/>
              <a:gd name="connsiteY31" fmla="*/ 465484 h 2854310"/>
              <a:gd name="connsiteX32" fmla="*/ 9126 w 1392710"/>
              <a:gd name="connsiteY32" fmla="*/ 489834 h 2854310"/>
              <a:gd name="connsiteX33" fmla="*/ 19641 w 1392710"/>
              <a:gd name="connsiteY33" fmla="*/ 612139 h 2854310"/>
              <a:gd name="connsiteX34" fmla="*/ 65574 w 1392710"/>
              <a:gd name="connsiteY34" fmla="*/ 941420 h 2854310"/>
              <a:gd name="connsiteX35" fmla="*/ 129217 w 1392710"/>
              <a:gd name="connsiteY35" fmla="*/ 1097482 h 2854310"/>
              <a:gd name="connsiteX36" fmla="*/ 138071 w 1392710"/>
              <a:gd name="connsiteY36" fmla="*/ 1132347 h 2854310"/>
              <a:gd name="connsiteX37" fmla="*/ 122022 w 1392710"/>
              <a:gd name="connsiteY37" fmla="*/ 1220340 h 2854310"/>
              <a:gd name="connsiteX38" fmla="*/ 55059 w 1392710"/>
              <a:gd name="connsiteY38" fmla="*/ 1579505 h 2854310"/>
              <a:gd name="connsiteX39" fmla="*/ 94352 w 1392710"/>
              <a:gd name="connsiteY39" fmla="*/ 1630419 h 2854310"/>
              <a:gd name="connsiteX40" fmla="*/ 121469 w 1392710"/>
              <a:gd name="connsiteY40" fmla="*/ 1663624 h 2854310"/>
              <a:gd name="connsiteX41" fmla="*/ 125896 w 1392710"/>
              <a:gd name="connsiteY41" fmla="*/ 2003420 h 2854310"/>
              <a:gd name="connsiteX42" fmla="*/ 110401 w 1392710"/>
              <a:gd name="connsiteY42" fmla="*/ 2190474 h 2854310"/>
              <a:gd name="connsiteX43" fmla="*/ 78303 w 1392710"/>
              <a:gd name="connsiteY43" fmla="*/ 2609961 h 2854310"/>
              <a:gd name="connsiteX44" fmla="*/ 76642 w 1392710"/>
              <a:gd name="connsiteY44" fmla="*/ 2632098 h 2854310"/>
              <a:gd name="connsiteX45" fmla="*/ 94905 w 1392710"/>
              <a:gd name="connsiteY45" fmla="*/ 2764917 h 2854310"/>
              <a:gd name="connsiteX46" fmla="*/ 117042 w 1392710"/>
              <a:gd name="connsiteY46" fmla="*/ 2784286 h 2854310"/>
              <a:gd name="connsiteX47" fmla="*/ 159654 w 1392710"/>
              <a:gd name="connsiteY47" fmla="*/ 2795355 h 2854310"/>
              <a:gd name="connsiteX48" fmla="*/ 303542 w 1392710"/>
              <a:gd name="connsiteY48" fmla="*/ 2831880 h 2854310"/>
              <a:gd name="connsiteX49" fmla="*/ 491702 w 1392710"/>
              <a:gd name="connsiteY49" fmla="*/ 2853463 h 2854310"/>
              <a:gd name="connsiteX50" fmla="*/ 532102 w 1392710"/>
              <a:gd name="connsiteY50" fmla="*/ 2819151 h 2854310"/>
              <a:gd name="connsiteX51" fmla="*/ 490042 w 1392710"/>
              <a:gd name="connsiteY51" fmla="*/ 2752188 h 2854310"/>
              <a:gd name="connsiteX52" fmla="*/ 410904 w 1392710"/>
              <a:gd name="connsiteY52" fmla="*/ 2707362 h 2854310"/>
              <a:gd name="connsiteX53" fmla="*/ 356116 w 1392710"/>
              <a:gd name="connsiteY53" fmla="*/ 2634311 h 2854310"/>
              <a:gd name="connsiteX54" fmla="*/ 351689 w 1392710"/>
              <a:gd name="connsiteY54" fmla="*/ 2565688 h 2854310"/>
              <a:gd name="connsiteX55" fmla="*/ 369398 w 1392710"/>
              <a:gd name="connsiteY55" fmla="*/ 2541338 h 2854310"/>
              <a:gd name="connsiteX56" fmla="*/ 449090 w 1392710"/>
              <a:gd name="connsiteY56" fmla="*/ 2518648 h 2854310"/>
              <a:gd name="connsiteX57" fmla="*/ 481741 w 1392710"/>
              <a:gd name="connsiteY57" fmla="*/ 2479356 h 2854310"/>
              <a:gd name="connsiteX58" fmla="*/ 441895 w 1392710"/>
              <a:gd name="connsiteY58" fmla="*/ 2441723 h 2854310"/>
              <a:gd name="connsiteX59" fmla="*/ 392641 w 1392710"/>
              <a:gd name="connsiteY59" fmla="*/ 2436189 h 2854310"/>
              <a:gd name="connsiteX60" fmla="*/ 369952 w 1392710"/>
              <a:gd name="connsiteY60" fmla="*/ 2420694 h 2854310"/>
              <a:gd name="connsiteX61" fmla="*/ 368845 w 1392710"/>
              <a:gd name="connsiteY61" fmla="*/ 2347090 h 2854310"/>
              <a:gd name="connsiteX62" fmla="*/ 380466 w 1392710"/>
              <a:gd name="connsiteY62" fmla="*/ 2293409 h 2854310"/>
              <a:gd name="connsiteX63" fmla="*/ 407584 w 1392710"/>
              <a:gd name="connsiteY63" fmla="*/ 2091413 h 2854310"/>
              <a:gd name="connsiteX64" fmla="*/ 439682 w 1392710"/>
              <a:gd name="connsiteY64" fmla="*/ 1965788 h 2854310"/>
              <a:gd name="connsiteX65" fmla="*/ 522694 w 1392710"/>
              <a:gd name="connsiteY65" fmla="*/ 1625438 h 2854310"/>
              <a:gd name="connsiteX66" fmla="*/ 563093 w 1392710"/>
              <a:gd name="connsiteY66" fmla="*/ 1595001 h 2854310"/>
              <a:gd name="connsiteX67" fmla="*/ 644445 w 1392710"/>
              <a:gd name="connsiteY67" fmla="*/ 1539106 h 2854310"/>
              <a:gd name="connsiteX68" fmla="*/ 671562 w 1392710"/>
              <a:gd name="connsiteY68" fmla="*/ 1401860 h 2854310"/>
              <a:gd name="connsiteX69" fmla="*/ 666581 w 1392710"/>
              <a:gd name="connsiteY69" fmla="*/ 1208718 h 2854310"/>
              <a:gd name="connsiteX70" fmla="*/ 652192 w 1392710"/>
              <a:gd name="connsiteY70" fmla="*/ 1133454 h 2854310"/>
              <a:gd name="connsiteX71" fmla="*/ 595191 w 1392710"/>
              <a:gd name="connsiteY71" fmla="*/ 937546 h 2854310"/>
              <a:gd name="connsiteX72" fmla="*/ 572501 w 1392710"/>
              <a:gd name="connsiteY72" fmla="*/ 852320 h 2854310"/>
              <a:gd name="connsiteX73" fmla="*/ 587996 w 1392710"/>
              <a:gd name="connsiteY73" fmla="*/ 826863 h 2854310"/>
              <a:gd name="connsiteX74" fmla="*/ 763428 w 1392710"/>
              <a:gd name="connsiteY74" fmla="*/ 779270 h 2854310"/>
              <a:gd name="connsiteX75" fmla="*/ 916724 w 1392710"/>
              <a:gd name="connsiteY75" fmla="*/ 716180 h 2854310"/>
              <a:gd name="connsiteX76" fmla="*/ 965978 w 1392710"/>
              <a:gd name="connsiteY76" fmla="*/ 653091 h 2854310"/>
              <a:gd name="connsiteX77" fmla="*/ 969298 w 1392710"/>
              <a:gd name="connsiteY77" fmla="*/ 626527 h 2854310"/>
              <a:gd name="connsiteX78" fmla="*/ 1037368 w 1392710"/>
              <a:gd name="connsiteY78" fmla="*/ 562885 h 2854310"/>
              <a:gd name="connsiteX79" fmla="*/ 1089389 w 1392710"/>
              <a:gd name="connsiteY79" fmla="*/ 503670 h 2854310"/>
              <a:gd name="connsiteX80" fmla="*/ 1145284 w 1392710"/>
              <a:gd name="connsiteY80" fmla="*/ 432279 h 2854310"/>
              <a:gd name="connsiteX81" fmla="*/ 1162440 w 1392710"/>
              <a:gd name="connsiteY81" fmla="*/ 405162 h 2854310"/>
              <a:gd name="connsiteX82" fmla="*/ 1187343 w 1392710"/>
              <a:gd name="connsiteY82" fmla="*/ 383579 h 2854310"/>
              <a:gd name="connsiteX83" fmla="*/ 1367202 w 1392710"/>
              <a:gd name="connsiteY83" fmla="*/ 389113 h 2854310"/>
              <a:gd name="connsiteX84" fmla="*/ 1391553 w 1392710"/>
              <a:gd name="connsiteY84" fmla="*/ 361443 h 2854310"/>
              <a:gd name="connsiteX85" fmla="*/ 885179 w 1392710"/>
              <a:gd name="connsiteY85" fmla="*/ 518058 h 2854310"/>
              <a:gd name="connsiteX86" fmla="*/ 734651 w 1392710"/>
              <a:gd name="connsiteY86" fmla="*/ 578380 h 2854310"/>
              <a:gd name="connsiteX87" fmla="*/ 719709 w 1392710"/>
              <a:gd name="connsiteY87" fmla="*/ 577827 h 2854310"/>
              <a:gd name="connsiteX88" fmla="*/ 723583 w 1392710"/>
              <a:gd name="connsiteY88" fmla="*/ 562885 h 2854310"/>
              <a:gd name="connsiteX89" fmla="*/ 708087 w 1392710"/>
              <a:gd name="connsiteY89" fmla="*/ 483193 h 2854310"/>
              <a:gd name="connsiteX90" fmla="*/ 688164 w 1392710"/>
              <a:gd name="connsiteY90" fmla="*/ 440581 h 2854310"/>
              <a:gd name="connsiteX91" fmla="*/ 673222 w 1392710"/>
              <a:gd name="connsiteY91" fmla="*/ 412356 h 2854310"/>
              <a:gd name="connsiteX92" fmla="*/ 662154 w 1392710"/>
              <a:gd name="connsiteY92" fmla="*/ 384132 h 2854310"/>
              <a:gd name="connsiteX93" fmla="*/ 689271 w 1392710"/>
              <a:gd name="connsiteY93" fmla="*/ 377491 h 2854310"/>
              <a:gd name="connsiteX94" fmla="*/ 832605 w 1392710"/>
              <a:gd name="connsiteY94" fmla="*/ 376938 h 2854310"/>
              <a:gd name="connsiteX95" fmla="*/ 894034 w 1392710"/>
              <a:gd name="connsiteY95" fmla="*/ 410143 h 2854310"/>
              <a:gd name="connsiteX96" fmla="*/ 924472 w 1392710"/>
              <a:gd name="connsiteY96" fmla="*/ 480426 h 2854310"/>
              <a:gd name="connsiteX97" fmla="*/ 885179 w 1392710"/>
              <a:gd name="connsiteY97" fmla="*/ 518058 h 2854310"/>
              <a:gd name="connsiteX98" fmla="*/ 957677 w 1392710"/>
              <a:gd name="connsiteY98" fmla="*/ 410696 h 2854310"/>
              <a:gd name="connsiteX99" fmla="*/ 916171 w 1392710"/>
              <a:gd name="connsiteY99" fmla="*/ 389666 h 2854310"/>
              <a:gd name="connsiteX100" fmla="*/ 928899 w 1392710"/>
              <a:gd name="connsiteY100" fmla="*/ 380812 h 2854310"/>
              <a:gd name="connsiteX101" fmla="*/ 994755 w 1392710"/>
              <a:gd name="connsiteY101" fmla="*/ 380812 h 2854310"/>
              <a:gd name="connsiteX102" fmla="*/ 957677 w 1392710"/>
              <a:gd name="connsiteY102" fmla="*/ 410696 h 285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392710" h="2854310">
                <a:moveTo>
                  <a:pt x="1391553" y="361443"/>
                </a:moveTo>
                <a:cubicBezTo>
                  <a:pt x="1372183" y="247993"/>
                  <a:pt x="1354474" y="133990"/>
                  <a:pt x="1337872" y="20540"/>
                </a:cubicBezTo>
                <a:cubicBezTo>
                  <a:pt x="1334551" y="-2150"/>
                  <a:pt x="1328464" y="-3257"/>
                  <a:pt x="1309094" y="3937"/>
                </a:cubicBezTo>
                <a:cubicBezTo>
                  <a:pt x="1185129" y="50424"/>
                  <a:pt x="1060611" y="96357"/>
                  <a:pt x="936093" y="142291"/>
                </a:cubicBezTo>
                <a:cubicBezTo>
                  <a:pt x="907316" y="152806"/>
                  <a:pt x="879092" y="162767"/>
                  <a:pt x="850314" y="173282"/>
                </a:cubicBezTo>
                <a:cubicBezTo>
                  <a:pt x="822644" y="183243"/>
                  <a:pt x="794973" y="193205"/>
                  <a:pt x="767302" y="203166"/>
                </a:cubicBezTo>
                <a:cubicBezTo>
                  <a:pt x="738525" y="213681"/>
                  <a:pt x="706427" y="218662"/>
                  <a:pt x="682630" y="235264"/>
                </a:cubicBezTo>
                <a:cubicBezTo>
                  <a:pt x="658280" y="251867"/>
                  <a:pt x="625075" y="224749"/>
                  <a:pt x="607366" y="256294"/>
                </a:cubicBezTo>
                <a:cubicBezTo>
                  <a:pt x="590763" y="240245"/>
                  <a:pt x="574161" y="259614"/>
                  <a:pt x="555898" y="255187"/>
                </a:cubicBezTo>
                <a:cubicBezTo>
                  <a:pt x="521033" y="246886"/>
                  <a:pt x="486168" y="283965"/>
                  <a:pt x="488935" y="318830"/>
                </a:cubicBezTo>
                <a:cubicBezTo>
                  <a:pt x="492256" y="361443"/>
                  <a:pt x="512732" y="394647"/>
                  <a:pt x="542063" y="423978"/>
                </a:cubicBezTo>
                <a:cubicBezTo>
                  <a:pt x="548704" y="430619"/>
                  <a:pt x="554238" y="436707"/>
                  <a:pt x="554238" y="447222"/>
                </a:cubicBezTo>
                <a:cubicBezTo>
                  <a:pt x="555345" y="494262"/>
                  <a:pt x="530441" y="534661"/>
                  <a:pt x="520480" y="578380"/>
                </a:cubicBezTo>
                <a:cubicBezTo>
                  <a:pt x="514946" y="603284"/>
                  <a:pt x="454624" y="607158"/>
                  <a:pt x="429167" y="587235"/>
                </a:cubicBezTo>
                <a:cubicBezTo>
                  <a:pt x="404263" y="567866"/>
                  <a:pt x="380466" y="547943"/>
                  <a:pt x="356116" y="528573"/>
                </a:cubicBezTo>
                <a:cubicBezTo>
                  <a:pt x="346708" y="520825"/>
                  <a:pt x="342834" y="515845"/>
                  <a:pt x="355009" y="505883"/>
                </a:cubicBezTo>
                <a:cubicBezTo>
                  <a:pt x="371058" y="492048"/>
                  <a:pt x="387661" y="477106"/>
                  <a:pt x="382127" y="451649"/>
                </a:cubicBezTo>
                <a:cubicBezTo>
                  <a:pt x="381573" y="449435"/>
                  <a:pt x="383233" y="446115"/>
                  <a:pt x="384894" y="443901"/>
                </a:cubicBezTo>
                <a:cubicBezTo>
                  <a:pt x="403710" y="423425"/>
                  <a:pt x="396515" y="407376"/>
                  <a:pt x="378253" y="389666"/>
                </a:cubicBezTo>
                <a:cubicBezTo>
                  <a:pt x="359437" y="370850"/>
                  <a:pt x="363311" y="355355"/>
                  <a:pt x="386554" y="342073"/>
                </a:cubicBezTo>
                <a:cubicBezTo>
                  <a:pt x="395962" y="337092"/>
                  <a:pt x="415331" y="268469"/>
                  <a:pt x="410351" y="259061"/>
                </a:cubicBezTo>
                <a:cubicBezTo>
                  <a:pt x="409244" y="257401"/>
                  <a:pt x="408137" y="255741"/>
                  <a:pt x="407030" y="254634"/>
                </a:cubicBezTo>
                <a:cubicBezTo>
                  <a:pt x="383233" y="236371"/>
                  <a:pt x="359990" y="217555"/>
                  <a:pt x="351135" y="186564"/>
                </a:cubicBezTo>
                <a:cubicBezTo>
                  <a:pt x="349475" y="181030"/>
                  <a:pt x="342281" y="177709"/>
                  <a:pt x="337300" y="173282"/>
                </a:cubicBezTo>
                <a:cubicBezTo>
                  <a:pt x="321251" y="157233"/>
                  <a:pt x="302435" y="141737"/>
                  <a:pt x="294134" y="120708"/>
                </a:cubicBezTo>
                <a:cubicBezTo>
                  <a:pt x="286386" y="101338"/>
                  <a:pt x="274211" y="90270"/>
                  <a:pt x="257055" y="82522"/>
                </a:cubicBezTo>
                <a:cubicBezTo>
                  <a:pt x="185111" y="49317"/>
                  <a:pt x="50632" y="90823"/>
                  <a:pt x="9679" y="158340"/>
                </a:cubicBezTo>
                <a:cubicBezTo>
                  <a:pt x="825" y="172729"/>
                  <a:pt x="-3602" y="188777"/>
                  <a:pt x="3592" y="203166"/>
                </a:cubicBezTo>
                <a:cubicBezTo>
                  <a:pt x="13553" y="223642"/>
                  <a:pt x="11340" y="244119"/>
                  <a:pt x="13553" y="265148"/>
                </a:cubicBezTo>
                <a:cubicBezTo>
                  <a:pt x="19641" y="321597"/>
                  <a:pt x="17427" y="382472"/>
                  <a:pt x="81070" y="416784"/>
                </a:cubicBezTo>
                <a:cubicBezTo>
                  <a:pt x="65574" y="425638"/>
                  <a:pt x="52846" y="426192"/>
                  <a:pt x="39564" y="426745"/>
                </a:cubicBezTo>
                <a:cubicBezTo>
                  <a:pt x="4145" y="427852"/>
                  <a:pt x="1378" y="431172"/>
                  <a:pt x="5252" y="465484"/>
                </a:cubicBezTo>
                <a:cubicBezTo>
                  <a:pt x="6359" y="473785"/>
                  <a:pt x="6912" y="482087"/>
                  <a:pt x="9126" y="489834"/>
                </a:cubicBezTo>
                <a:cubicBezTo>
                  <a:pt x="19087" y="530234"/>
                  <a:pt x="24068" y="572846"/>
                  <a:pt x="19641" y="612139"/>
                </a:cubicBezTo>
                <a:cubicBezTo>
                  <a:pt x="5806" y="726695"/>
                  <a:pt x="21855" y="835718"/>
                  <a:pt x="65574" y="941420"/>
                </a:cubicBezTo>
                <a:cubicBezTo>
                  <a:pt x="87157" y="993440"/>
                  <a:pt x="107634" y="1045461"/>
                  <a:pt x="129217" y="1097482"/>
                </a:cubicBezTo>
                <a:cubicBezTo>
                  <a:pt x="133644" y="1108551"/>
                  <a:pt x="136411" y="1120172"/>
                  <a:pt x="138071" y="1132347"/>
                </a:cubicBezTo>
                <a:cubicBezTo>
                  <a:pt x="141392" y="1163338"/>
                  <a:pt x="134197" y="1191009"/>
                  <a:pt x="122022" y="1220340"/>
                </a:cubicBezTo>
                <a:cubicBezTo>
                  <a:pt x="76089" y="1335450"/>
                  <a:pt x="66681" y="1457754"/>
                  <a:pt x="55059" y="1579505"/>
                </a:cubicBezTo>
                <a:cubicBezTo>
                  <a:pt x="51739" y="1612157"/>
                  <a:pt x="66128" y="1626545"/>
                  <a:pt x="94352" y="1630419"/>
                </a:cubicBezTo>
                <a:cubicBezTo>
                  <a:pt x="115381" y="1633186"/>
                  <a:pt x="120362" y="1644255"/>
                  <a:pt x="121469" y="1663624"/>
                </a:cubicBezTo>
                <a:cubicBezTo>
                  <a:pt x="127556" y="1777074"/>
                  <a:pt x="119809" y="1889970"/>
                  <a:pt x="125896" y="2003420"/>
                </a:cubicBezTo>
                <a:cubicBezTo>
                  <a:pt x="129217" y="2064849"/>
                  <a:pt x="114828" y="2127938"/>
                  <a:pt x="110401" y="2190474"/>
                </a:cubicBezTo>
                <a:cubicBezTo>
                  <a:pt x="100439" y="2330487"/>
                  <a:pt x="72769" y="2468841"/>
                  <a:pt x="78303" y="2609961"/>
                </a:cubicBezTo>
                <a:cubicBezTo>
                  <a:pt x="78303" y="2617155"/>
                  <a:pt x="78303" y="2624903"/>
                  <a:pt x="76642" y="2632098"/>
                </a:cubicBezTo>
                <a:cubicBezTo>
                  <a:pt x="66128" y="2678584"/>
                  <a:pt x="83837" y="2721751"/>
                  <a:pt x="94905" y="2764917"/>
                </a:cubicBezTo>
                <a:cubicBezTo>
                  <a:pt x="97672" y="2775432"/>
                  <a:pt x="107080" y="2781519"/>
                  <a:pt x="117042" y="2784286"/>
                </a:cubicBezTo>
                <a:cubicBezTo>
                  <a:pt x="130877" y="2788713"/>
                  <a:pt x="145266" y="2793694"/>
                  <a:pt x="159654" y="2795355"/>
                </a:cubicBezTo>
                <a:cubicBezTo>
                  <a:pt x="209462" y="2801442"/>
                  <a:pt x="256502" y="2813617"/>
                  <a:pt x="303542" y="2831880"/>
                </a:cubicBezTo>
                <a:cubicBezTo>
                  <a:pt x="363864" y="2855123"/>
                  <a:pt x="428060" y="2855677"/>
                  <a:pt x="491702" y="2853463"/>
                </a:cubicBezTo>
                <a:cubicBezTo>
                  <a:pt x="513286" y="2852910"/>
                  <a:pt x="527121" y="2841288"/>
                  <a:pt x="532102" y="2819151"/>
                </a:cubicBezTo>
                <a:cubicBezTo>
                  <a:pt x="537082" y="2795908"/>
                  <a:pt x="524907" y="2773218"/>
                  <a:pt x="490042" y="2752188"/>
                </a:cubicBezTo>
                <a:cubicBezTo>
                  <a:pt x="464032" y="2736693"/>
                  <a:pt x="436915" y="2722857"/>
                  <a:pt x="410904" y="2707362"/>
                </a:cubicBezTo>
                <a:cubicBezTo>
                  <a:pt x="382680" y="2690759"/>
                  <a:pt x="364971" y="2666409"/>
                  <a:pt x="356116" y="2634311"/>
                </a:cubicBezTo>
                <a:cubicBezTo>
                  <a:pt x="349475" y="2611621"/>
                  <a:pt x="354456" y="2588378"/>
                  <a:pt x="351689" y="2565688"/>
                </a:cubicBezTo>
                <a:cubicBezTo>
                  <a:pt x="349475" y="2549639"/>
                  <a:pt x="355563" y="2544658"/>
                  <a:pt x="369398" y="2541338"/>
                </a:cubicBezTo>
                <a:cubicBezTo>
                  <a:pt x="395962" y="2534697"/>
                  <a:pt x="423079" y="2528056"/>
                  <a:pt x="449090" y="2518648"/>
                </a:cubicBezTo>
                <a:cubicBezTo>
                  <a:pt x="466245" y="2512007"/>
                  <a:pt x="484508" y="2498725"/>
                  <a:pt x="481741" y="2479356"/>
                </a:cubicBezTo>
                <a:cubicBezTo>
                  <a:pt x="478974" y="2460539"/>
                  <a:pt x="462372" y="2445597"/>
                  <a:pt x="441895" y="2441723"/>
                </a:cubicBezTo>
                <a:cubicBezTo>
                  <a:pt x="425846" y="2438403"/>
                  <a:pt x="409244" y="2437296"/>
                  <a:pt x="392641" y="2436189"/>
                </a:cubicBezTo>
                <a:cubicBezTo>
                  <a:pt x="381573" y="2435636"/>
                  <a:pt x="372165" y="2432869"/>
                  <a:pt x="369952" y="2420694"/>
                </a:cubicBezTo>
                <a:cubicBezTo>
                  <a:pt x="364417" y="2396344"/>
                  <a:pt x="359437" y="2371440"/>
                  <a:pt x="368845" y="2347090"/>
                </a:cubicBezTo>
                <a:cubicBezTo>
                  <a:pt x="375486" y="2329380"/>
                  <a:pt x="378806" y="2311671"/>
                  <a:pt x="380466" y="2293409"/>
                </a:cubicBezTo>
                <a:cubicBezTo>
                  <a:pt x="386001" y="2225892"/>
                  <a:pt x="386001" y="2157269"/>
                  <a:pt x="407584" y="2091413"/>
                </a:cubicBezTo>
                <a:cubicBezTo>
                  <a:pt x="420866" y="2050460"/>
                  <a:pt x="433041" y="2008401"/>
                  <a:pt x="439682" y="1965788"/>
                </a:cubicBezTo>
                <a:cubicBezTo>
                  <a:pt x="457944" y="1849571"/>
                  <a:pt x="495576" y="1738888"/>
                  <a:pt x="522694" y="1625438"/>
                </a:cubicBezTo>
                <a:cubicBezTo>
                  <a:pt x="528228" y="1602195"/>
                  <a:pt x="539849" y="1594447"/>
                  <a:pt x="563093" y="1595001"/>
                </a:cubicBezTo>
                <a:cubicBezTo>
                  <a:pt x="609026" y="1595554"/>
                  <a:pt x="628949" y="1581165"/>
                  <a:pt x="644445" y="1539106"/>
                </a:cubicBezTo>
                <a:cubicBezTo>
                  <a:pt x="661047" y="1494833"/>
                  <a:pt x="671008" y="1449453"/>
                  <a:pt x="671562" y="1401860"/>
                </a:cubicBezTo>
                <a:cubicBezTo>
                  <a:pt x="672669" y="1337664"/>
                  <a:pt x="658833" y="1273468"/>
                  <a:pt x="666581" y="1208718"/>
                </a:cubicBezTo>
                <a:cubicBezTo>
                  <a:pt x="669902" y="1182708"/>
                  <a:pt x="659940" y="1157804"/>
                  <a:pt x="652192" y="1133454"/>
                </a:cubicBezTo>
                <a:cubicBezTo>
                  <a:pt x="632823" y="1068151"/>
                  <a:pt x="602939" y="1006169"/>
                  <a:pt x="595191" y="937546"/>
                </a:cubicBezTo>
                <a:cubicBezTo>
                  <a:pt x="591870" y="908215"/>
                  <a:pt x="585783" y="878884"/>
                  <a:pt x="572501" y="852320"/>
                </a:cubicBezTo>
                <a:cubicBezTo>
                  <a:pt x="563093" y="833504"/>
                  <a:pt x="570287" y="827970"/>
                  <a:pt x="587996" y="826863"/>
                </a:cubicBezTo>
                <a:cubicBezTo>
                  <a:pt x="649425" y="822989"/>
                  <a:pt x="706980" y="803066"/>
                  <a:pt x="763428" y="779270"/>
                </a:cubicBezTo>
                <a:cubicBezTo>
                  <a:pt x="814342" y="757686"/>
                  <a:pt x="864703" y="735550"/>
                  <a:pt x="916724" y="716180"/>
                </a:cubicBezTo>
                <a:cubicBezTo>
                  <a:pt x="952142" y="702898"/>
                  <a:pt x="963764" y="690723"/>
                  <a:pt x="965978" y="653091"/>
                </a:cubicBezTo>
                <a:cubicBezTo>
                  <a:pt x="966531" y="644237"/>
                  <a:pt x="961550" y="632615"/>
                  <a:pt x="969298" y="626527"/>
                </a:cubicBezTo>
                <a:cubicBezTo>
                  <a:pt x="994202" y="607711"/>
                  <a:pt x="1015785" y="586128"/>
                  <a:pt x="1037368" y="562885"/>
                </a:cubicBezTo>
                <a:cubicBezTo>
                  <a:pt x="1055631" y="543515"/>
                  <a:pt x="1077214" y="528020"/>
                  <a:pt x="1089389" y="503670"/>
                </a:cubicBezTo>
                <a:cubicBezTo>
                  <a:pt x="1103224" y="475999"/>
                  <a:pt x="1122594" y="452756"/>
                  <a:pt x="1145284" y="432279"/>
                </a:cubicBezTo>
                <a:cubicBezTo>
                  <a:pt x="1153585" y="424532"/>
                  <a:pt x="1163546" y="416784"/>
                  <a:pt x="1162440" y="405162"/>
                </a:cubicBezTo>
                <a:cubicBezTo>
                  <a:pt x="1159672" y="383579"/>
                  <a:pt x="1171848" y="383026"/>
                  <a:pt x="1187343" y="383579"/>
                </a:cubicBezTo>
                <a:cubicBezTo>
                  <a:pt x="1247112" y="385239"/>
                  <a:pt x="1307434" y="386346"/>
                  <a:pt x="1367202" y="389113"/>
                </a:cubicBezTo>
                <a:cubicBezTo>
                  <a:pt x="1387679" y="389666"/>
                  <a:pt x="1395980" y="386899"/>
                  <a:pt x="1391553" y="361443"/>
                </a:cubicBezTo>
                <a:close/>
                <a:moveTo>
                  <a:pt x="885179" y="518058"/>
                </a:moveTo>
                <a:cubicBezTo>
                  <a:pt x="836479" y="540748"/>
                  <a:pt x="786672" y="563438"/>
                  <a:pt x="734651" y="578380"/>
                </a:cubicBezTo>
                <a:cubicBezTo>
                  <a:pt x="729670" y="580041"/>
                  <a:pt x="723583" y="583361"/>
                  <a:pt x="719709" y="577827"/>
                </a:cubicBezTo>
                <a:cubicBezTo>
                  <a:pt x="715835" y="572293"/>
                  <a:pt x="721369" y="567866"/>
                  <a:pt x="723583" y="562885"/>
                </a:cubicBezTo>
                <a:cubicBezTo>
                  <a:pt x="737418" y="532447"/>
                  <a:pt x="729117" y="505883"/>
                  <a:pt x="708087" y="483193"/>
                </a:cubicBezTo>
                <a:cubicBezTo>
                  <a:pt x="696465" y="470465"/>
                  <a:pt x="686504" y="458843"/>
                  <a:pt x="688164" y="440581"/>
                </a:cubicBezTo>
                <a:cubicBezTo>
                  <a:pt x="689271" y="428959"/>
                  <a:pt x="682077" y="418997"/>
                  <a:pt x="673222" y="412356"/>
                </a:cubicBezTo>
                <a:cubicBezTo>
                  <a:pt x="663261" y="404609"/>
                  <a:pt x="657726" y="395754"/>
                  <a:pt x="662154" y="384132"/>
                </a:cubicBezTo>
                <a:cubicBezTo>
                  <a:pt x="667135" y="371404"/>
                  <a:pt x="679863" y="377491"/>
                  <a:pt x="689271" y="377491"/>
                </a:cubicBezTo>
                <a:cubicBezTo>
                  <a:pt x="736865" y="376938"/>
                  <a:pt x="785012" y="378598"/>
                  <a:pt x="832605" y="376938"/>
                </a:cubicBezTo>
                <a:cubicBezTo>
                  <a:pt x="860829" y="375831"/>
                  <a:pt x="879092" y="386899"/>
                  <a:pt x="894034" y="410143"/>
                </a:cubicBezTo>
                <a:cubicBezTo>
                  <a:pt x="907316" y="431726"/>
                  <a:pt x="916171" y="454416"/>
                  <a:pt x="924472" y="480426"/>
                </a:cubicBezTo>
                <a:cubicBezTo>
                  <a:pt x="916724" y="497582"/>
                  <a:pt x="900675" y="510864"/>
                  <a:pt x="885179" y="518058"/>
                </a:cubicBezTo>
                <a:close/>
                <a:moveTo>
                  <a:pt x="957677" y="410696"/>
                </a:moveTo>
                <a:cubicBezTo>
                  <a:pt x="942734" y="420104"/>
                  <a:pt x="918938" y="406822"/>
                  <a:pt x="916171" y="389666"/>
                </a:cubicBezTo>
                <a:cubicBezTo>
                  <a:pt x="914510" y="378598"/>
                  <a:pt x="922811" y="380812"/>
                  <a:pt x="928899" y="380812"/>
                </a:cubicBezTo>
                <a:cubicBezTo>
                  <a:pt x="948822" y="380259"/>
                  <a:pt x="968745" y="380812"/>
                  <a:pt x="994755" y="380812"/>
                </a:cubicBezTo>
                <a:cubicBezTo>
                  <a:pt x="982027" y="398521"/>
                  <a:pt x="969298" y="404055"/>
                  <a:pt x="957677" y="410696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群組 9"/>
          <p:cNvGrpSpPr/>
          <p:nvPr/>
        </p:nvGrpSpPr>
        <p:grpSpPr>
          <a:xfrm>
            <a:off x="3156574" y="2814731"/>
            <a:ext cx="9299329" cy="2354490"/>
            <a:chOff x="2788591" y="5124320"/>
            <a:chExt cx="9299329" cy="2354490"/>
          </a:xfrm>
        </p:grpSpPr>
        <p:sp>
          <p:nvSpPr>
            <p:cNvPr id="35" name="Chevron 2">
              <a:extLst>
                <a:ext uri="{FF2B5EF4-FFF2-40B4-BE49-F238E27FC236}">
                  <a16:creationId xmlns:a16="http://schemas.microsoft.com/office/drawing/2014/main" id="{FCF8ACC8-8D30-4395-83DE-E611244047C7}"/>
                </a:ext>
              </a:extLst>
            </p:cNvPr>
            <p:cNvSpPr/>
            <p:nvPr/>
          </p:nvSpPr>
          <p:spPr>
            <a:xfrm rot="5400000">
              <a:off x="2785503" y="5212977"/>
              <a:ext cx="489293" cy="48311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rgbClr val="0071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3E2DC39-5B60-4F34-8023-B0E9596FDCF1}"/>
                </a:ext>
              </a:extLst>
            </p:cNvPr>
            <p:cNvGrpSpPr/>
            <p:nvPr/>
          </p:nvGrpSpPr>
          <p:grpSpPr>
            <a:xfrm>
              <a:off x="3370724" y="5124320"/>
              <a:ext cx="8717196" cy="2354490"/>
              <a:chOff x="7576661" y="2324109"/>
              <a:chExt cx="3688132" cy="235449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E2C3342-1B32-44AE-B029-5FECF545AEA5}"/>
                  </a:ext>
                </a:extLst>
              </p:cNvPr>
              <p:cNvSpPr txBox="1"/>
              <p:nvPr/>
            </p:nvSpPr>
            <p:spPr>
              <a:xfrm>
                <a:off x="7576661" y="2554941"/>
                <a:ext cx="320435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200" dirty="0">
                    <a:solidFill>
                      <a:srgbClr val="000000"/>
                    </a:solidFill>
                    <a:latin typeface="+mj-ea"/>
                    <a:ea typeface="+mj-ea"/>
                  </a:rPr>
                  <a:t>現實導向板</a:t>
                </a:r>
                <a:r>
                  <a:rPr lang="zh-TW" altLang="en-US" sz="2200" dirty="0" smtClean="0">
                    <a:solidFill>
                      <a:srgbClr val="000000"/>
                    </a:solidFill>
                    <a:latin typeface="+mj-ea"/>
                    <a:ea typeface="+mj-ea"/>
                  </a:rPr>
                  <a:t>、日曆</a:t>
                </a:r>
                <a:r>
                  <a:rPr lang="zh-TW" altLang="en-US" sz="2200" dirty="0">
                    <a:solidFill>
                      <a:srgbClr val="000000"/>
                    </a:solidFill>
                    <a:latin typeface="+mj-ea"/>
                    <a:ea typeface="+mj-ea"/>
                  </a:rPr>
                  <a:t>、時鐘、報紙等</a:t>
                </a:r>
                <a:endParaRPr lang="en-US" altLang="zh-TW" sz="2200" dirty="0" smtClean="0">
                  <a:solidFill>
                    <a:srgbClr val="000000"/>
                  </a:solidFill>
                  <a:latin typeface="+mj-ea"/>
                  <a:ea typeface="+mj-ea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200" dirty="0">
                    <a:solidFill>
                      <a:srgbClr val="000000"/>
                    </a:solidFill>
                    <a:latin typeface="+mj-ea"/>
                    <a:ea typeface="+mj-ea"/>
                    <a:cs typeface="Arial" pitchFamily="34" charset="0"/>
                  </a:rPr>
                  <a:t>院舍廣播系統</a:t>
                </a:r>
                <a:r>
                  <a:rPr lang="zh-TW" altLang="en-US" sz="2200" dirty="0" smtClean="0">
                    <a:solidFill>
                      <a:srgbClr val="000000"/>
                    </a:solidFill>
                    <a:latin typeface="+mj-ea"/>
                    <a:ea typeface="+mj-ea"/>
                    <a:cs typeface="Arial" pitchFamily="34" charset="0"/>
                  </a:rPr>
                  <a:t>或</a:t>
                </a:r>
                <a:r>
                  <a:rPr lang="zh-HK" altLang="en-US" sz="2200" dirty="0">
                    <a:solidFill>
                      <a:srgbClr val="000000"/>
                    </a:solidFill>
                    <a:latin typeface="+mj-ea"/>
                    <a:ea typeface="+mj-ea"/>
                  </a:rPr>
                  <a:t>便攜式擴音器</a:t>
                </a:r>
                <a:endParaRPr lang="en-HK" altLang="zh-TW" sz="2200" dirty="0" smtClean="0">
                  <a:solidFill>
                    <a:srgbClr val="000000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200" dirty="0" smtClean="0">
                    <a:solidFill>
                      <a:srgbClr val="000000"/>
                    </a:solidFill>
                    <a:latin typeface="+mj-ea"/>
                    <a:ea typeface="+mj-ea"/>
                  </a:rPr>
                  <a:t>材料</a:t>
                </a:r>
                <a:r>
                  <a:rPr lang="zh-TW" altLang="en-US" sz="2200" dirty="0">
                    <a:solidFill>
                      <a:srgbClr val="000000"/>
                    </a:solidFill>
                    <a:latin typeface="+mj-ea"/>
                    <a:ea typeface="+mj-ea"/>
                  </a:rPr>
                  <a:t>可根據</a:t>
                </a:r>
                <a:r>
                  <a:rPr lang="zh-TW" altLang="en-US" sz="2200" dirty="0" smtClean="0">
                    <a:solidFill>
                      <a:srgbClr val="000000"/>
                    </a:solidFill>
                    <a:latin typeface="+mj-ea"/>
                    <a:ea typeface="+mj-ea"/>
                  </a:rPr>
                  <a:t>當日活動調節</a:t>
                </a:r>
                <a:endParaRPr lang="en-US" altLang="zh-TW" sz="2200" dirty="0" smtClean="0"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B8C159-75C2-4351-9103-FA348CDF4C95}"/>
                  </a:ext>
                </a:extLst>
              </p:cNvPr>
              <p:cNvSpPr txBox="1"/>
              <p:nvPr/>
            </p:nvSpPr>
            <p:spPr>
              <a:xfrm>
                <a:off x="7602799" y="2324109"/>
                <a:ext cx="3661994" cy="46166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zh-TW" altLang="en-US" sz="2400" b="1" dirty="0">
                    <a:cs typeface="Arial" pitchFamily="34" charset="0"/>
                  </a:rPr>
                  <a:t>所需</a:t>
                </a:r>
                <a:r>
                  <a:rPr lang="zh-TW" altLang="en-US" sz="2400" b="1" dirty="0" smtClean="0">
                    <a:cs typeface="Arial" pitchFamily="34" charset="0"/>
                  </a:rPr>
                  <a:t>材料</a:t>
                </a:r>
                <a:endParaRPr lang="ko-KR" altLang="en-US" sz="2400" b="1" dirty="0">
                  <a:cs typeface="Arial" pitchFamily="34" charset="0"/>
                </a:endParaRPr>
              </a:p>
            </p:txBody>
          </p:sp>
        </p:grpSp>
      </p:grpSp>
      <p:pic>
        <p:nvPicPr>
          <p:cNvPr id="17" name="圖片 16" descr="D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3482307" y="382860"/>
            <a:ext cx="5227386" cy="2123618"/>
            <a:chOff x="3482307" y="382860"/>
            <a:chExt cx="5227386" cy="2123618"/>
          </a:xfrm>
        </p:grpSpPr>
        <p:sp>
          <p:nvSpPr>
            <p:cNvPr id="19" name="Freeform: Shape 3">
              <a:extLst>
                <a:ext uri="{FF2B5EF4-FFF2-40B4-BE49-F238E27FC236}">
                  <a16:creationId xmlns:a16="http://schemas.microsoft.com/office/drawing/2014/main" id="{965D7446-C822-4AF3-BEBF-DE48094C040C}"/>
                </a:ext>
              </a:extLst>
            </p:cNvPr>
            <p:cNvSpPr/>
            <p:nvPr/>
          </p:nvSpPr>
          <p:spPr>
            <a:xfrm>
              <a:off x="3645635" y="382860"/>
              <a:ext cx="4920183" cy="2123618"/>
            </a:xfrm>
            <a:custGeom>
              <a:avLst/>
              <a:gdLst>
                <a:gd name="connsiteX0" fmla="*/ 247702 w 4920183"/>
                <a:gd name="connsiteY0" fmla="*/ 1827940 h 2123618"/>
                <a:gd name="connsiteX1" fmla="*/ 465193 w 4920183"/>
                <a:gd name="connsiteY1" fmla="*/ 1406792 h 2123618"/>
                <a:gd name="connsiteX2" fmla="*/ 449144 w 4920183"/>
                <a:gd name="connsiteY2" fmla="*/ 1371927 h 2123618"/>
                <a:gd name="connsiteX3" fmla="*/ 135912 w 4920183"/>
                <a:gd name="connsiteY3" fmla="*/ 1304964 h 2123618"/>
                <a:gd name="connsiteX4" fmla="*/ 106028 w 4920183"/>
                <a:gd name="connsiteY4" fmla="*/ 1300537 h 2123618"/>
                <a:gd name="connsiteX5" fmla="*/ 326 w 4920183"/>
                <a:gd name="connsiteY5" fmla="*/ 1176573 h 2123618"/>
                <a:gd name="connsiteX6" fmla="*/ 30210 w 4920183"/>
                <a:gd name="connsiteY6" fmla="*/ 1059802 h 2123618"/>
                <a:gd name="connsiteX7" fmla="*/ 356171 w 4920183"/>
                <a:gd name="connsiteY7" fmla="*/ 373570 h 2123618"/>
                <a:gd name="connsiteX8" fmla="*/ 455232 w 4920183"/>
                <a:gd name="connsiteY8" fmla="*/ 151651 h 2123618"/>
                <a:gd name="connsiteX9" fmla="*/ 685452 w 4920183"/>
                <a:gd name="connsiteY9" fmla="*/ 16 h 2123618"/>
                <a:gd name="connsiteX10" fmla="*/ 1010859 w 4920183"/>
                <a:gd name="connsiteY10" fmla="*/ 24919 h 2123618"/>
                <a:gd name="connsiteX11" fmla="*/ 1564272 w 4920183"/>
                <a:gd name="connsiteY11" fmla="*/ 72513 h 2123618"/>
                <a:gd name="connsiteX12" fmla="*/ 2103850 w 4920183"/>
                <a:gd name="connsiteY12" fmla="*/ 119553 h 2123618"/>
                <a:gd name="connsiteX13" fmla="*/ 2524998 w 4920183"/>
                <a:gd name="connsiteY13" fmla="*/ 155525 h 2123618"/>
                <a:gd name="connsiteX14" fmla="*/ 3001487 w 4920183"/>
                <a:gd name="connsiteY14" fmla="*/ 197584 h 2123618"/>
                <a:gd name="connsiteX15" fmla="*/ 3414886 w 4920183"/>
                <a:gd name="connsiteY15" fmla="*/ 233003 h 2123618"/>
                <a:gd name="connsiteX16" fmla="*/ 3827733 w 4920183"/>
                <a:gd name="connsiteY16" fmla="*/ 269528 h 2123618"/>
                <a:gd name="connsiteX17" fmla="*/ 4243900 w 4920183"/>
                <a:gd name="connsiteY17" fmla="*/ 304946 h 2123618"/>
                <a:gd name="connsiteX18" fmla="*/ 4438148 w 4920183"/>
                <a:gd name="connsiteY18" fmla="*/ 331510 h 2123618"/>
                <a:gd name="connsiteX19" fmla="*/ 4610259 w 4920183"/>
                <a:gd name="connsiteY19" fmla="*/ 493107 h 2123618"/>
                <a:gd name="connsiteX20" fmla="*/ 4699912 w 4920183"/>
                <a:gd name="connsiteY20" fmla="*/ 846185 h 2123618"/>
                <a:gd name="connsiteX21" fmla="*/ 4899141 w 4920183"/>
                <a:gd name="connsiteY21" fmla="*/ 1803590 h 2123618"/>
                <a:gd name="connsiteX22" fmla="*/ 4919064 w 4920183"/>
                <a:gd name="connsiteY22" fmla="*/ 1926448 h 2123618"/>
                <a:gd name="connsiteX23" fmla="*/ 4753040 w 4920183"/>
                <a:gd name="connsiteY23" fmla="*/ 2121249 h 2123618"/>
                <a:gd name="connsiteX24" fmla="*/ 4506771 w 4920183"/>
                <a:gd name="connsiteY24" fmla="*/ 2096899 h 2123618"/>
                <a:gd name="connsiteX25" fmla="*/ 3729779 w 4920183"/>
                <a:gd name="connsiteY25" fmla="*/ 1954672 h 2123618"/>
                <a:gd name="connsiteX26" fmla="*/ 2705410 w 4920183"/>
                <a:gd name="connsiteY26" fmla="*/ 1767618 h 2123618"/>
                <a:gd name="connsiteX27" fmla="*/ 1355082 w 4920183"/>
                <a:gd name="connsiteY27" fmla="*/ 1521902 h 2123618"/>
                <a:gd name="connsiteX28" fmla="*/ 1097191 w 4920183"/>
                <a:gd name="connsiteY28" fmla="*/ 1474309 h 2123618"/>
                <a:gd name="connsiteX29" fmla="*/ 1046277 w 4920183"/>
                <a:gd name="connsiteY29" fmla="*/ 1480396 h 2123618"/>
                <a:gd name="connsiteX30" fmla="*/ 278693 w 4920183"/>
                <a:gd name="connsiteY30" fmla="*/ 1815765 h 2123618"/>
                <a:gd name="connsiteX31" fmla="*/ 247702 w 4920183"/>
                <a:gd name="connsiteY31" fmla="*/ 1827940 h 212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920183" h="2123618">
                  <a:moveTo>
                    <a:pt x="247702" y="1827940"/>
                  </a:moveTo>
                  <a:cubicBezTo>
                    <a:pt x="322413" y="1682946"/>
                    <a:pt x="392696" y="1544592"/>
                    <a:pt x="465193" y="1406792"/>
                  </a:cubicBezTo>
                  <a:cubicBezTo>
                    <a:pt x="477368" y="1383549"/>
                    <a:pt x="474048" y="1377462"/>
                    <a:pt x="449144" y="1371927"/>
                  </a:cubicBezTo>
                  <a:cubicBezTo>
                    <a:pt x="344549" y="1350898"/>
                    <a:pt x="239954" y="1327654"/>
                    <a:pt x="135912" y="1304964"/>
                  </a:cubicBezTo>
                  <a:cubicBezTo>
                    <a:pt x="125951" y="1302751"/>
                    <a:pt x="115989" y="1301644"/>
                    <a:pt x="106028" y="1300537"/>
                  </a:cubicBezTo>
                  <a:cubicBezTo>
                    <a:pt x="36851" y="1293343"/>
                    <a:pt x="-4101" y="1246303"/>
                    <a:pt x="326" y="1176573"/>
                  </a:cubicBezTo>
                  <a:cubicBezTo>
                    <a:pt x="2540" y="1135620"/>
                    <a:pt x="12501" y="1096881"/>
                    <a:pt x="30210" y="1059802"/>
                  </a:cubicBezTo>
                  <a:cubicBezTo>
                    <a:pt x="139233" y="831243"/>
                    <a:pt x="248255" y="602683"/>
                    <a:pt x="356171" y="373570"/>
                  </a:cubicBezTo>
                  <a:cubicBezTo>
                    <a:pt x="390482" y="300519"/>
                    <a:pt x="423134" y="225808"/>
                    <a:pt x="455232" y="151651"/>
                  </a:cubicBezTo>
                  <a:cubicBezTo>
                    <a:pt x="496738" y="56464"/>
                    <a:pt x="581963" y="-1091"/>
                    <a:pt x="685452" y="16"/>
                  </a:cubicBezTo>
                  <a:cubicBezTo>
                    <a:pt x="794474" y="1123"/>
                    <a:pt x="902390" y="16065"/>
                    <a:pt x="1010859" y="24919"/>
                  </a:cubicBezTo>
                  <a:cubicBezTo>
                    <a:pt x="1195699" y="39861"/>
                    <a:pt x="1379985" y="56464"/>
                    <a:pt x="1564272" y="72513"/>
                  </a:cubicBezTo>
                  <a:cubicBezTo>
                    <a:pt x="1744131" y="88008"/>
                    <a:pt x="1923991" y="104057"/>
                    <a:pt x="2103850" y="119553"/>
                  </a:cubicBezTo>
                  <a:cubicBezTo>
                    <a:pt x="2244417" y="131728"/>
                    <a:pt x="2384984" y="143350"/>
                    <a:pt x="2524998" y="155525"/>
                  </a:cubicBezTo>
                  <a:cubicBezTo>
                    <a:pt x="2683828" y="169360"/>
                    <a:pt x="2842657" y="183749"/>
                    <a:pt x="3001487" y="197584"/>
                  </a:cubicBezTo>
                  <a:cubicBezTo>
                    <a:pt x="3139287" y="209759"/>
                    <a:pt x="3277086" y="220828"/>
                    <a:pt x="3414886" y="233003"/>
                  </a:cubicBezTo>
                  <a:cubicBezTo>
                    <a:pt x="3552687" y="245178"/>
                    <a:pt x="3690486" y="257353"/>
                    <a:pt x="3827733" y="269528"/>
                  </a:cubicBezTo>
                  <a:cubicBezTo>
                    <a:pt x="3966086" y="281703"/>
                    <a:pt x="4104993" y="292218"/>
                    <a:pt x="4243900" y="304946"/>
                  </a:cubicBezTo>
                  <a:cubicBezTo>
                    <a:pt x="4308649" y="311034"/>
                    <a:pt x="4374505" y="311587"/>
                    <a:pt x="4438148" y="331510"/>
                  </a:cubicBezTo>
                  <a:cubicBezTo>
                    <a:pt x="4521713" y="358074"/>
                    <a:pt x="4579822" y="408988"/>
                    <a:pt x="4610259" y="493107"/>
                  </a:cubicBezTo>
                  <a:cubicBezTo>
                    <a:pt x="4652319" y="608217"/>
                    <a:pt x="4675009" y="727201"/>
                    <a:pt x="4699912" y="846185"/>
                  </a:cubicBezTo>
                  <a:cubicBezTo>
                    <a:pt x="4766322" y="1165504"/>
                    <a:pt x="4833285" y="1484270"/>
                    <a:pt x="4899141" y="1803590"/>
                  </a:cubicBezTo>
                  <a:cubicBezTo>
                    <a:pt x="4907442" y="1843989"/>
                    <a:pt x="4915190" y="1884942"/>
                    <a:pt x="4919064" y="1926448"/>
                  </a:cubicBezTo>
                  <a:cubicBezTo>
                    <a:pt x="4929579" y="2038237"/>
                    <a:pt x="4865383" y="2110181"/>
                    <a:pt x="4753040" y="2121249"/>
                  </a:cubicBezTo>
                  <a:cubicBezTo>
                    <a:pt x="4668368" y="2130104"/>
                    <a:pt x="4588123" y="2112395"/>
                    <a:pt x="4506771" y="2096899"/>
                  </a:cubicBezTo>
                  <a:cubicBezTo>
                    <a:pt x="4247774" y="2048752"/>
                    <a:pt x="3988776" y="2001712"/>
                    <a:pt x="3729779" y="1954672"/>
                  </a:cubicBezTo>
                  <a:cubicBezTo>
                    <a:pt x="3388323" y="1892136"/>
                    <a:pt x="3046867" y="1829600"/>
                    <a:pt x="2705410" y="1767618"/>
                  </a:cubicBezTo>
                  <a:cubicBezTo>
                    <a:pt x="2255485" y="1685159"/>
                    <a:pt x="1805560" y="1603808"/>
                    <a:pt x="1355082" y="1521902"/>
                  </a:cubicBezTo>
                  <a:cubicBezTo>
                    <a:pt x="1268749" y="1506407"/>
                    <a:pt x="1182970" y="1490358"/>
                    <a:pt x="1097191" y="1474309"/>
                  </a:cubicBezTo>
                  <a:cubicBezTo>
                    <a:pt x="1079482" y="1470988"/>
                    <a:pt x="1063433" y="1473202"/>
                    <a:pt x="1046277" y="1480396"/>
                  </a:cubicBezTo>
                  <a:cubicBezTo>
                    <a:pt x="790600" y="1592739"/>
                    <a:pt x="534923" y="1703975"/>
                    <a:pt x="278693" y="1815765"/>
                  </a:cubicBezTo>
                  <a:cubicBezTo>
                    <a:pt x="270392" y="1819086"/>
                    <a:pt x="262090" y="1822406"/>
                    <a:pt x="247702" y="1827940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4">
              <a:extLst>
                <a:ext uri="{FF2B5EF4-FFF2-40B4-BE49-F238E27FC236}">
                  <a16:creationId xmlns:a16="http://schemas.microsoft.com/office/drawing/2014/main" id="{BAE30791-9F6E-4838-B1EF-B0D539C28227}"/>
                </a:ext>
              </a:extLst>
            </p:cNvPr>
            <p:cNvSpPr/>
            <p:nvPr/>
          </p:nvSpPr>
          <p:spPr>
            <a:xfrm>
              <a:off x="6465602" y="400374"/>
              <a:ext cx="2244091" cy="1206652"/>
            </a:xfrm>
            <a:custGeom>
              <a:avLst/>
              <a:gdLst>
                <a:gd name="connsiteX0" fmla="*/ 0 w 2244091"/>
                <a:gd name="connsiteY0" fmla="*/ 211 h 1206652"/>
                <a:gd name="connsiteX1" fmla="*/ 90206 w 2244091"/>
                <a:gd name="connsiteY1" fmla="*/ 211 h 1206652"/>
                <a:gd name="connsiteX2" fmla="*/ 939143 w 2244091"/>
                <a:gd name="connsiteY2" fmla="*/ 19027 h 1206652"/>
                <a:gd name="connsiteX3" fmla="*/ 1604345 w 2244091"/>
                <a:gd name="connsiteY3" fmla="*/ 55553 h 1206652"/>
                <a:gd name="connsiteX4" fmla="*/ 1866110 w 2244091"/>
                <a:gd name="connsiteY4" fmla="*/ 76582 h 1206652"/>
                <a:gd name="connsiteX5" fmla="*/ 2079728 w 2244091"/>
                <a:gd name="connsiteY5" fmla="*/ 242606 h 1206652"/>
                <a:gd name="connsiteX6" fmla="*/ 2159973 w 2244091"/>
                <a:gd name="connsiteY6" fmla="*/ 557498 h 1206652"/>
                <a:gd name="connsiteX7" fmla="*/ 2235790 w 2244091"/>
                <a:gd name="connsiteY7" fmla="*/ 1118660 h 1206652"/>
                <a:gd name="connsiteX8" fmla="*/ 2244091 w 2244091"/>
                <a:gd name="connsiteY8" fmla="*/ 1206652 h 1206652"/>
                <a:gd name="connsiteX9" fmla="*/ 2231916 w 2244091"/>
                <a:gd name="connsiteY9" fmla="*/ 1185069 h 1206652"/>
                <a:gd name="connsiteX10" fmla="*/ 2022173 w 2244091"/>
                <a:gd name="connsiteY10" fmla="*/ 449583 h 1206652"/>
                <a:gd name="connsiteX11" fmla="*/ 1946908 w 2244091"/>
                <a:gd name="connsiteY11" fmla="*/ 259762 h 1206652"/>
                <a:gd name="connsiteX12" fmla="*/ 1827925 w 2244091"/>
                <a:gd name="connsiteY12" fmla="*/ 182838 h 1206652"/>
                <a:gd name="connsiteX13" fmla="*/ 1392388 w 2244091"/>
                <a:gd name="connsiteY13" fmla="*/ 154614 h 1206652"/>
                <a:gd name="connsiteX14" fmla="*/ 819605 w 2244091"/>
                <a:gd name="connsiteY14" fmla="*/ 107020 h 1206652"/>
                <a:gd name="connsiteX15" fmla="*/ 289435 w 2244091"/>
                <a:gd name="connsiteY15" fmla="*/ 49465 h 1206652"/>
                <a:gd name="connsiteX16" fmla="*/ 1107 w 2244091"/>
                <a:gd name="connsiteY16" fmla="*/ 10173 h 1206652"/>
                <a:gd name="connsiteX17" fmla="*/ 0 w 2244091"/>
                <a:gd name="connsiteY17" fmla="*/ 211 h 120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4091" h="1206652">
                  <a:moveTo>
                    <a:pt x="0" y="211"/>
                  </a:moveTo>
                  <a:cubicBezTo>
                    <a:pt x="29884" y="211"/>
                    <a:pt x="60322" y="211"/>
                    <a:pt x="90206" y="211"/>
                  </a:cubicBezTo>
                  <a:cubicBezTo>
                    <a:pt x="373554" y="-1449"/>
                    <a:pt x="656348" y="6852"/>
                    <a:pt x="939143" y="19027"/>
                  </a:cubicBezTo>
                  <a:cubicBezTo>
                    <a:pt x="1161062" y="28435"/>
                    <a:pt x="1382980" y="41717"/>
                    <a:pt x="1604345" y="55553"/>
                  </a:cubicBezTo>
                  <a:cubicBezTo>
                    <a:pt x="1691784" y="61087"/>
                    <a:pt x="1779224" y="64961"/>
                    <a:pt x="1866110" y="76582"/>
                  </a:cubicBezTo>
                  <a:cubicBezTo>
                    <a:pt x="1967385" y="89864"/>
                    <a:pt x="2039328" y="145205"/>
                    <a:pt x="2079728" y="242606"/>
                  </a:cubicBezTo>
                  <a:cubicBezTo>
                    <a:pt x="2121787" y="343881"/>
                    <a:pt x="2143370" y="450136"/>
                    <a:pt x="2159973" y="557498"/>
                  </a:cubicBezTo>
                  <a:cubicBezTo>
                    <a:pt x="2188750" y="743999"/>
                    <a:pt x="2214760" y="931052"/>
                    <a:pt x="2235790" y="1118660"/>
                  </a:cubicBezTo>
                  <a:cubicBezTo>
                    <a:pt x="2239110" y="1146884"/>
                    <a:pt x="2240771" y="1175108"/>
                    <a:pt x="2244091" y="1206652"/>
                  </a:cubicBezTo>
                  <a:cubicBezTo>
                    <a:pt x="2234683" y="1200011"/>
                    <a:pt x="2234130" y="1192264"/>
                    <a:pt x="2231916" y="1185069"/>
                  </a:cubicBezTo>
                  <a:cubicBezTo>
                    <a:pt x="2152778" y="942674"/>
                    <a:pt x="2085815" y="696405"/>
                    <a:pt x="2022173" y="449583"/>
                  </a:cubicBezTo>
                  <a:cubicBezTo>
                    <a:pt x="2005017" y="383173"/>
                    <a:pt x="1976792" y="321191"/>
                    <a:pt x="1946908" y="259762"/>
                  </a:cubicBezTo>
                  <a:cubicBezTo>
                    <a:pt x="1922558" y="209955"/>
                    <a:pt x="1881052" y="186158"/>
                    <a:pt x="1827925" y="182838"/>
                  </a:cubicBezTo>
                  <a:cubicBezTo>
                    <a:pt x="1682930" y="172876"/>
                    <a:pt x="1537383" y="165128"/>
                    <a:pt x="1392388" y="154614"/>
                  </a:cubicBezTo>
                  <a:cubicBezTo>
                    <a:pt x="1201460" y="140778"/>
                    <a:pt x="1009979" y="125283"/>
                    <a:pt x="819605" y="107020"/>
                  </a:cubicBezTo>
                  <a:cubicBezTo>
                    <a:pt x="642513" y="89864"/>
                    <a:pt x="465974" y="71602"/>
                    <a:pt x="289435" y="49465"/>
                  </a:cubicBezTo>
                  <a:cubicBezTo>
                    <a:pt x="193141" y="37290"/>
                    <a:pt x="96847" y="23455"/>
                    <a:pt x="1107" y="10173"/>
                  </a:cubicBezTo>
                  <a:cubicBezTo>
                    <a:pt x="0" y="6299"/>
                    <a:pt x="0" y="2978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5">
              <a:extLst>
                <a:ext uri="{FF2B5EF4-FFF2-40B4-BE49-F238E27FC236}">
                  <a16:creationId xmlns:a16="http://schemas.microsoft.com/office/drawing/2014/main" id="{01D0D8DF-8A38-4AD6-AE37-110A572D4691}"/>
                </a:ext>
              </a:extLst>
            </p:cNvPr>
            <p:cNvSpPr/>
            <p:nvPr/>
          </p:nvSpPr>
          <p:spPr>
            <a:xfrm>
              <a:off x="3482307" y="842209"/>
              <a:ext cx="445895" cy="1006658"/>
            </a:xfrm>
            <a:custGeom>
              <a:avLst/>
              <a:gdLst>
                <a:gd name="connsiteX0" fmla="*/ 445896 w 445895"/>
                <a:gd name="connsiteY0" fmla="*/ 1006659 h 1006658"/>
                <a:gd name="connsiteX1" fmla="*/ 159227 w 445895"/>
                <a:gd name="connsiteY1" fmla="*/ 967367 h 1006658"/>
                <a:gd name="connsiteX2" fmla="*/ 50758 w 445895"/>
                <a:gd name="connsiteY2" fmla="*/ 914792 h 1006658"/>
                <a:gd name="connsiteX3" fmla="*/ 3718 w 445895"/>
                <a:gd name="connsiteY3" fmla="*/ 750429 h 1006658"/>
                <a:gd name="connsiteX4" fmla="*/ 52972 w 445895"/>
                <a:gd name="connsiteY4" fmla="*/ 596026 h 1006658"/>
                <a:gd name="connsiteX5" fmla="*/ 352922 w 445895"/>
                <a:gd name="connsiteY5" fmla="*/ 39292 h 1006658"/>
                <a:gd name="connsiteX6" fmla="*/ 377272 w 445895"/>
                <a:gd name="connsiteY6" fmla="*/ 0 h 1006658"/>
                <a:gd name="connsiteX7" fmla="*/ 368971 w 445895"/>
                <a:gd name="connsiteY7" fmla="*/ 42059 h 1006658"/>
                <a:gd name="connsiteX8" fmla="*/ 107760 w 445895"/>
                <a:gd name="connsiteY8" fmla="*/ 627017 h 1006658"/>
                <a:gd name="connsiteX9" fmla="*/ 66254 w 445895"/>
                <a:gd name="connsiteY9" fmla="*/ 766478 h 1006658"/>
                <a:gd name="connsiteX10" fmla="*/ 98352 w 445895"/>
                <a:gd name="connsiteY10" fmla="*/ 852810 h 1006658"/>
                <a:gd name="connsiteX11" fmla="*/ 186345 w 445895"/>
                <a:gd name="connsiteY11" fmla="*/ 903171 h 1006658"/>
                <a:gd name="connsiteX12" fmla="*/ 432060 w 445895"/>
                <a:gd name="connsiteY12" fmla="*/ 995591 h 1006658"/>
                <a:gd name="connsiteX13" fmla="*/ 445896 w 445895"/>
                <a:gd name="connsiteY13" fmla="*/ 1006659 h 100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5895" h="1006658">
                  <a:moveTo>
                    <a:pt x="445896" y="1006659"/>
                  </a:moveTo>
                  <a:cubicBezTo>
                    <a:pt x="347941" y="998911"/>
                    <a:pt x="253308" y="984522"/>
                    <a:pt x="159227" y="967367"/>
                  </a:cubicBezTo>
                  <a:cubicBezTo>
                    <a:pt x="118828" y="960172"/>
                    <a:pt x="82856" y="940803"/>
                    <a:pt x="50758" y="914792"/>
                  </a:cubicBezTo>
                  <a:cubicBezTo>
                    <a:pt x="-2923" y="871073"/>
                    <a:pt x="-4583" y="811857"/>
                    <a:pt x="3718" y="750429"/>
                  </a:cubicBezTo>
                  <a:cubicBezTo>
                    <a:pt x="10913" y="696194"/>
                    <a:pt x="28068" y="645280"/>
                    <a:pt x="52972" y="596026"/>
                  </a:cubicBezTo>
                  <a:cubicBezTo>
                    <a:pt x="147606" y="407866"/>
                    <a:pt x="245560" y="220812"/>
                    <a:pt x="352922" y="39292"/>
                  </a:cubicBezTo>
                  <a:cubicBezTo>
                    <a:pt x="359563" y="28224"/>
                    <a:pt x="366204" y="17709"/>
                    <a:pt x="377272" y="0"/>
                  </a:cubicBezTo>
                  <a:cubicBezTo>
                    <a:pt x="380593" y="20476"/>
                    <a:pt x="373398" y="30991"/>
                    <a:pt x="368971" y="42059"/>
                  </a:cubicBezTo>
                  <a:cubicBezTo>
                    <a:pt x="290386" y="240735"/>
                    <a:pt x="201287" y="434983"/>
                    <a:pt x="107760" y="627017"/>
                  </a:cubicBezTo>
                  <a:cubicBezTo>
                    <a:pt x="86177" y="671290"/>
                    <a:pt x="72342" y="717777"/>
                    <a:pt x="66254" y="766478"/>
                  </a:cubicBezTo>
                  <a:cubicBezTo>
                    <a:pt x="61827" y="800789"/>
                    <a:pt x="70681" y="830120"/>
                    <a:pt x="98352" y="852810"/>
                  </a:cubicBezTo>
                  <a:cubicBezTo>
                    <a:pt x="124916" y="874947"/>
                    <a:pt x="153140" y="892656"/>
                    <a:pt x="186345" y="903171"/>
                  </a:cubicBezTo>
                  <a:cubicBezTo>
                    <a:pt x="269357" y="930841"/>
                    <a:pt x="351815" y="959619"/>
                    <a:pt x="432060" y="995591"/>
                  </a:cubicBezTo>
                  <a:cubicBezTo>
                    <a:pt x="436487" y="997804"/>
                    <a:pt x="442575" y="998358"/>
                    <a:pt x="445896" y="1006659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04D8BED7-A121-42A1-A54E-9B7307C2FC40}"/>
                </a:ext>
              </a:extLst>
            </p:cNvPr>
            <p:cNvSpPr/>
            <p:nvPr/>
          </p:nvSpPr>
          <p:spPr>
            <a:xfrm>
              <a:off x="3692954" y="436510"/>
              <a:ext cx="4764144" cy="1972522"/>
            </a:xfrm>
            <a:custGeom>
              <a:avLst/>
              <a:gdLst>
                <a:gd name="connsiteX0" fmla="*/ 318260 w 4764144"/>
                <a:gd name="connsiteY0" fmla="*/ 1656966 h 1972522"/>
                <a:gd name="connsiteX1" fmla="*/ 500886 w 4764144"/>
                <a:gd name="connsiteY1" fmla="*/ 1303335 h 1972522"/>
                <a:gd name="connsiteX2" fmla="*/ 484837 w 4764144"/>
                <a:gd name="connsiteY2" fmla="*/ 1271237 h 1972522"/>
                <a:gd name="connsiteX3" fmla="*/ 59816 w 4764144"/>
                <a:gd name="connsiteY3" fmla="*/ 1186012 h 1972522"/>
                <a:gd name="connsiteX4" fmla="*/ 47 w 4764144"/>
                <a:gd name="connsiteY4" fmla="*/ 1110747 h 1972522"/>
                <a:gd name="connsiteX5" fmla="*/ 21077 w 4764144"/>
                <a:gd name="connsiteY5" fmla="*/ 1028289 h 1972522"/>
                <a:gd name="connsiteX6" fmla="*/ 364747 w 4764144"/>
                <a:gd name="connsiteY6" fmla="*/ 301657 h 1972522"/>
                <a:gd name="connsiteX7" fmla="*/ 444438 w 4764144"/>
                <a:gd name="connsiteY7" fmla="*/ 122351 h 1972522"/>
                <a:gd name="connsiteX8" fmla="*/ 629278 w 4764144"/>
                <a:gd name="connsiteY8" fmla="*/ 47 h 1972522"/>
                <a:gd name="connsiteX9" fmla="*/ 951365 w 4764144"/>
                <a:gd name="connsiteY9" fmla="*/ 26611 h 1972522"/>
                <a:gd name="connsiteX10" fmla="*/ 1810262 w 4764144"/>
                <a:gd name="connsiteY10" fmla="*/ 106302 h 1972522"/>
                <a:gd name="connsiteX11" fmla="*/ 2564565 w 4764144"/>
                <a:gd name="connsiteY11" fmla="*/ 177139 h 1972522"/>
                <a:gd name="connsiteX12" fmla="*/ 3194903 w 4764144"/>
                <a:gd name="connsiteY12" fmla="*/ 234694 h 1972522"/>
                <a:gd name="connsiteX13" fmla="*/ 3756064 w 4764144"/>
                <a:gd name="connsiteY13" fmla="*/ 288375 h 1972522"/>
                <a:gd name="connsiteX14" fmla="*/ 4298409 w 4764144"/>
                <a:gd name="connsiteY14" fmla="*/ 338736 h 1972522"/>
                <a:gd name="connsiteX15" fmla="*/ 4388615 w 4764144"/>
                <a:gd name="connsiteY15" fmla="*/ 363639 h 1972522"/>
                <a:gd name="connsiteX16" fmla="*/ 4462773 w 4764144"/>
                <a:gd name="connsiteY16" fmla="*/ 444991 h 1972522"/>
                <a:gd name="connsiteX17" fmla="*/ 4549105 w 4764144"/>
                <a:gd name="connsiteY17" fmla="*/ 781466 h 1972522"/>
                <a:gd name="connsiteX18" fmla="*/ 4741693 w 4764144"/>
                <a:gd name="connsiteY18" fmla="*/ 1734998 h 1972522"/>
                <a:gd name="connsiteX19" fmla="*/ 4762723 w 4764144"/>
                <a:gd name="connsiteY19" fmla="*/ 1862836 h 1972522"/>
                <a:gd name="connsiteX20" fmla="*/ 4682478 w 4764144"/>
                <a:gd name="connsiteY20" fmla="*/ 1969092 h 1972522"/>
                <a:gd name="connsiteX21" fmla="*/ 4528629 w 4764144"/>
                <a:gd name="connsiteY21" fmla="*/ 1961897 h 1972522"/>
                <a:gd name="connsiteX22" fmla="*/ 3957506 w 4764144"/>
                <a:gd name="connsiteY22" fmla="*/ 1860069 h 1972522"/>
                <a:gd name="connsiteX23" fmla="*/ 3476037 w 4764144"/>
                <a:gd name="connsiteY23" fmla="*/ 1775397 h 1972522"/>
                <a:gd name="connsiteX24" fmla="*/ 2828543 w 4764144"/>
                <a:gd name="connsiteY24" fmla="*/ 1661947 h 1972522"/>
                <a:gd name="connsiteX25" fmla="*/ 2178282 w 4764144"/>
                <a:gd name="connsiteY25" fmla="*/ 1548497 h 1972522"/>
                <a:gd name="connsiteX26" fmla="*/ 1331560 w 4764144"/>
                <a:gd name="connsiteY26" fmla="*/ 1400183 h 1972522"/>
                <a:gd name="connsiteX27" fmla="*/ 1054300 w 4764144"/>
                <a:gd name="connsiteY27" fmla="*/ 1350929 h 1972522"/>
                <a:gd name="connsiteX28" fmla="*/ 990657 w 4764144"/>
                <a:gd name="connsiteY28" fmla="*/ 1359783 h 1972522"/>
                <a:gd name="connsiteX29" fmla="*/ 335969 w 4764144"/>
                <a:gd name="connsiteY29" fmla="*/ 1649219 h 1972522"/>
                <a:gd name="connsiteX30" fmla="*/ 318260 w 4764144"/>
                <a:gd name="connsiteY30" fmla="*/ 1656966 h 197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64144" h="1972522">
                  <a:moveTo>
                    <a:pt x="318260" y="1656966"/>
                  </a:moveTo>
                  <a:cubicBezTo>
                    <a:pt x="380796" y="1535215"/>
                    <a:pt x="440011" y="1418999"/>
                    <a:pt x="500886" y="1303335"/>
                  </a:cubicBezTo>
                  <a:cubicBezTo>
                    <a:pt x="513062" y="1280092"/>
                    <a:pt x="506974" y="1275665"/>
                    <a:pt x="484837" y="1271237"/>
                  </a:cubicBezTo>
                  <a:cubicBezTo>
                    <a:pt x="342610" y="1244673"/>
                    <a:pt x="202597" y="1209255"/>
                    <a:pt x="59816" y="1186012"/>
                  </a:cubicBezTo>
                  <a:cubicBezTo>
                    <a:pt x="17203" y="1178817"/>
                    <a:pt x="-1060" y="1154467"/>
                    <a:pt x="47" y="1110747"/>
                  </a:cubicBezTo>
                  <a:cubicBezTo>
                    <a:pt x="1154" y="1081417"/>
                    <a:pt x="8902" y="1054299"/>
                    <a:pt x="21077" y="1028289"/>
                  </a:cubicBezTo>
                  <a:cubicBezTo>
                    <a:pt x="135634" y="785894"/>
                    <a:pt x="250744" y="544052"/>
                    <a:pt x="364747" y="301657"/>
                  </a:cubicBezTo>
                  <a:cubicBezTo>
                    <a:pt x="392417" y="242442"/>
                    <a:pt x="418981" y="182673"/>
                    <a:pt x="444438" y="122351"/>
                  </a:cubicBezTo>
                  <a:cubicBezTo>
                    <a:pt x="478196" y="40999"/>
                    <a:pt x="540732" y="-1614"/>
                    <a:pt x="629278" y="47"/>
                  </a:cubicBezTo>
                  <a:cubicBezTo>
                    <a:pt x="737194" y="2260"/>
                    <a:pt x="844003" y="17203"/>
                    <a:pt x="951365" y="26611"/>
                  </a:cubicBezTo>
                  <a:cubicBezTo>
                    <a:pt x="1237480" y="52621"/>
                    <a:pt x="1524148" y="79738"/>
                    <a:pt x="1810262" y="106302"/>
                  </a:cubicBezTo>
                  <a:cubicBezTo>
                    <a:pt x="2061512" y="130099"/>
                    <a:pt x="2312762" y="153896"/>
                    <a:pt x="2564565" y="177139"/>
                  </a:cubicBezTo>
                  <a:cubicBezTo>
                    <a:pt x="2774862" y="196508"/>
                    <a:pt x="2984606" y="214771"/>
                    <a:pt x="3194903" y="234694"/>
                  </a:cubicBezTo>
                  <a:cubicBezTo>
                    <a:pt x="3381956" y="251850"/>
                    <a:pt x="3569010" y="270666"/>
                    <a:pt x="3756064" y="288375"/>
                  </a:cubicBezTo>
                  <a:cubicBezTo>
                    <a:pt x="3937030" y="305531"/>
                    <a:pt x="4117443" y="322133"/>
                    <a:pt x="4298409" y="338736"/>
                  </a:cubicBezTo>
                  <a:cubicBezTo>
                    <a:pt x="4329954" y="341503"/>
                    <a:pt x="4359838" y="349804"/>
                    <a:pt x="4388615" y="363639"/>
                  </a:cubicBezTo>
                  <a:cubicBezTo>
                    <a:pt x="4424034" y="381349"/>
                    <a:pt x="4448384" y="407912"/>
                    <a:pt x="4462773" y="444991"/>
                  </a:cubicBezTo>
                  <a:cubicBezTo>
                    <a:pt x="4505386" y="553460"/>
                    <a:pt x="4526415" y="668017"/>
                    <a:pt x="4549105" y="781466"/>
                  </a:cubicBezTo>
                  <a:cubicBezTo>
                    <a:pt x="4613301" y="1099679"/>
                    <a:pt x="4677497" y="1417338"/>
                    <a:pt x="4741693" y="1734998"/>
                  </a:cubicBezTo>
                  <a:cubicBezTo>
                    <a:pt x="4749995" y="1777610"/>
                    <a:pt x="4756635" y="1820223"/>
                    <a:pt x="4762723" y="1862836"/>
                  </a:cubicBezTo>
                  <a:cubicBezTo>
                    <a:pt x="4771024" y="1923158"/>
                    <a:pt x="4742800" y="1961344"/>
                    <a:pt x="4682478" y="1969092"/>
                  </a:cubicBezTo>
                  <a:cubicBezTo>
                    <a:pt x="4631011" y="1975733"/>
                    <a:pt x="4579543" y="1972412"/>
                    <a:pt x="4528629" y="1961897"/>
                  </a:cubicBezTo>
                  <a:cubicBezTo>
                    <a:pt x="4339362" y="1923158"/>
                    <a:pt x="4147881" y="1893827"/>
                    <a:pt x="3957506" y="1860069"/>
                  </a:cubicBezTo>
                  <a:cubicBezTo>
                    <a:pt x="3797016" y="1831845"/>
                    <a:pt x="3636526" y="1803621"/>
                    <a:pt x="3476037" y="1775397"/>
                  </a:cubicBezTo>
                  <a:cubicBezTo>
                    <a:pt x="3260205" y="1737765"/>
                    <a:pt x="3044374" y="1699579"/>
                    <a:pt x="2828543" y="1661947"/>
                  </a:cubicBezTo>
                  <a:cubicBezTo>
                    <a:pt x="2611605" y="1624315"/>
                    <a:pt x="2394667" y="1586129"/>
                    <a:pt x="2178282" y="1548497"/>
                  </a:cubicBezTo>
                  <a:cubicBezTo>
                    <a:pt x="1896041" y="1499244"/>
                    <a:pt x="1613801" y="1449990"/>
                    <a:pt x="1331560" y="1400183"/>
                  </a:cubicBezTo>
                  <a:cubicBezTo>
                    <a:pt x="1239140" y="1384134"/>
                    <a:pt x="1146720" y="1368085"/>
                    <a:pt x="1054300" y="1350929"/>
                  </a:cubicBezTo>
                  <a:cubicBezTo>
                    <a:pt x="1031610" y="1346501"/>
                    <a:pt x="1011687" y="1350375"/>
                    <a:pt x="990657" y="1359783"/>
                  </a:cubicBezTo>
                  <a:cubicBezTo>
                    <a:pt x="772612" y="1456631"/>
                    <a:pt x="554568" y="1552925"/>
                    <a:pt x="335969" y="1649219"/>
                  </a:cubicBezTo>
                  <a:cubicBezTo>
                    <a:pt x="332095" y="1651986"/>
                    <a:pt x="328221" y="1653646"/>
                    <a:pt x="318260" y="1656966"/>
                  </a:cubicBezTo>
                  <a:close/>
                </a:path>
              </a:pathLst>
            </a:custGeom>
            <a:solidFill>
              <a:srgbClr val="FEFEFE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 rot="559174">
              <a:off x="4325172" y="714048"/>
              <a:ext cx="387576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 smtClean="0">
                  <a:solidFill>
                    <a:srgbClr val="005A9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</a:t>
              </a:r>
              <a:r>
                <a:rPr lang="zh-TW" altLang="en-US" sz="6000" b="1" dirty="0" smtClean="0">
                  <a:solidFill>
                    <a:srgbClr val="005A9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</a:t>
              </a:r>
              <a:r>
                <a:rPr lang="zh-TW" altLang="en-US" sz="6600" b="1" dirty="0" smtClean="0">
                  <a:solidFill>
                    <a:srgbClr val="005A9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導</a:t>
              </a:r>
              <a:r>
                <a:rPr lang="zh-TW" altLang="en-US" sz="7200" b="1" dirty="0" smtClean="0">
                  <a:solidFill>
                    <a:srgbClr val="005A9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向</a:t>
              </a:r>
              <a:endParaRPr lang="zh-HK" altLang="en-US" sz="6600" b="1" dirty="0">
                <a:solidFill>
                  <a:srgbClr val="005A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D2E07DA1-EEA4-4C9D-8971-B71DC46EE92F}"/>
              </a:ext>
            </a:extLst>
          </p:cNvPr>
          <p:cNvSpPr txBox="1"/>
          <p:nvPr/>
        </p:nvSpPr>
        <p:spPr>
          <a:xfrm>
            <a:off x="9126423" y="732078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dirty="0" smtClean="0">
                <a:latin typeface="+mj-lt"/>
              </a:rPr>
              <a:t>建議活動一</a:t>
            </a:r>
            <a:endParaRPr lang="ko-KR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72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0ECA38-D32C-4141-BC6E-17F24F2B14B6}"/>
              </a:ext>
            </a:extLst>
          </p:cNvPr>
          <p:cNvSpPr/>
          <p:nvPr/>
        </p:nvSpPr>
        <p:spPr>
          <a:xfrm>
            <a:off x="397386" y="1444669"/>
            <a:ext cx="2564144" cy="5255122"/>
          </a:xfrm>
          <a:custGeom>
            <a:avLst/>
            <a:gdLst>
              <a:gd name="connsiteX0" fmla="*/ 1391553 w 1392710"/>
              <a:gd name="connsiteY0" fmla="*/ 361443 h 2854310"/>
              <a:gd name="connsiteX1" fmla="*/ 1337872 w 1392710"/>
              <a:gd name="connsiteY1" fmla="*/ 20540 h 2854310"/>
              <a:gd name="connsiteX2" fmla="*/ 1309094 w 1392710"/>
              <a:gd name="connsiteY2" fmla="*/ 3937 h 2854310"/>
              <a:gd name="connsiteX3" fmla="*/ 936093 w 1392710"/>
              <a:gd name="connsiteY3" fmla="*/ 142291 h 2854310"/>
              <a:gd name="connsiteX4" fmla="*/ 850314 w 1392710"/>
              <a:gd name="connsiteY4" fmla="*/ 173282 h 2854310"/>
              <a:gd name="connsiteX5" fmla="*/ 767302 w 1392710"/>
              <a:gd name="connsiteY5" fmla="*/ 203166 h 2854310"/>
              <a:gd name="connsiteX6" fmla="*/ 682630 w 1392710"/>
              <a:gd name="connsiteY6" fmla="*/ 235264 h 2854310"/>
              <a:gd name="connsiteX7" fmla="*/ 607366 w 1392710"/>
              <a:gd name="connsiteY7" fmla="*/ 256294 h 2854310"/>
              <a:gd name="connsiteX8" fmla="*/ 555898 w 1392710"/>
              <a:gd name="connsiteY8" fmla="*/ 255187 h 2854310"/>
              <a:gd name="connsiteX9" fmla="*/ 488935 w 1392710"/>
              <a:gd name="connsiteY9" fmla="*/ 318830 h 2854310"/>
              <a:gd name="connsiteX10" fmla="*/ 542063 w 1392710"/>
              <a:gd name="connsiteY10" fmla="*/ 423978 h 2854310"/>
              <a:gd name="connsiteX11" fmla="*/ 554238 w 1392710"/>
              <a:gd name="connsiteY11" fmla="*/ 447222 h 2854310"/>
              <a:gd name="connsiteX12" fmla="*/ 520480 w 1392710"/>
              <a:gd name="connsiteY12" fmla="*/ 578380 h 2854310"/>
              <a:gd name="connsiteX13" fmla="*/ 429167 w 1392710"/>
              <a:gd name="connsiteY13" fmla="*/ 587235 h 2854310"/>
              <a:gd name="connsiteX14" fmla="*/ 356116 w 1392710"/>
              <a:gd name="connsiteY14" fmla="*/ 528573 h 2854310"/>
              <a:gd name="connsiteX15" fmla="*/ 355009 w 1392710"/>
              <a:gd name="connsiteY15" fmla="*/ 505883 h 2854310"/>
              <a:gd name="connsiteX16" fmla="*/ 382127 w 1392710"/>
              <a:gd name="connsiteY16" fmla="*/ 451649 h 2854310"/>
              <a:gd name="connsiteX17" fmla="*/ 384894 w 1392710"/>
              <a:gd name="connsiteY17" fmla="*/ 443901 h 2854310"/>
              <a:gd name="connsiteX18" fmla="*/ 378253 w 1392710"/>
              <a:gd name="connsiteY18" fmla="*/ 389666 h 2854310"/>
              <a:gd name="connsiteX19" fmla="*/ 386554 w 1392710"/>
              <a:gd name="connsiteY19" fmla="*/ 342073 h 2854310"/>
              <a:gd name="connsiteX20" fmla="*/ 410351 w 1392710"/>
              <a:gd name="connsiteY20" fmla="*/ 259061 h 2854310"/>
              <a:gd name="connsiteX21" fmla="*/ 407030 w 1392710"/>
              <a:gd name="connsiteY21" fmla="*/ 254634 h 2854310"/>
              <a:gd name="connsiteX22" fmla="*/ 351135 w 1392710"/>
              <a:gd name="connsiteY22" fmla="*/ 186564 h 2854310"/>
              <a:gd name="connsiteX23" fmla="*/ 337300 w 1392710"/>
              <a:gd name="connsiteY23" fmla="*/ 173282 h 2854310"/>
              <a:gd name="connsiteX24" fmla="*/ 294134 w 1392710"/>
              <a:gd name="connsiteY24" fmla="*/ 120708 h 2854310"/>
              <a:gd name="connsiteX25" fmla="*/ 257055 w 1392710"/>
              <a:gd name="connsiteY25" fmla="*/ 82522 h 2854310"/>
              <a:gd name="connsiteX26" fmla="*/ 9679 w 1392710"/>
              <a:gd name="connsiteY26" fmla="*/ 158340 h 2854310"/>
              <a:gd name="connsiteX27" fmla="*/ 3592 w 1392710"/>
              <a:gd name="connsiteY27" fmla="*/ 203166 h 2854310"/>
              <a:gd name="connsiteX28" fmla="*/ 13553 w 1392710"/>
              <a:gd name="connsiteY28" fmla="*/ 265148 h 2854310"/>
              <a:gd name="connsiteX29" fmla="*/ 81070 w 1392710"/>
              <a:gd name="connsiteY29" fmla="*/ 416784 h 2854310"/>
              <a:gd name="connsiteX30" fmla="*/ 39564 w 1392710"/>
              <a:gd name="connsiteY30" fmla="*/ 426745 h 2854310"/>
              <a:gd name="connsiteX31" fmla="*/ 5252 w 1392710"/>
              <a:gd name="connsiteY31" fmla="*/ 465484 h 2854310"/>
              <a:gd name="connsiteX32" fmla="*/ 9126 w 1392710"/>
              <a:gd name="connsiteY32" fmla="*/ 489834 h 2854310"/>
              <a:gd name="connsiteX33" fmla="*/ 19641 w 1392710"/>
              <a:gd name="connsiteY33" fmla="*/ 612139 h 2854310"/>
              <a:gd name="connsiteX34" fmla="*/ 65574 w 1392710"/>
              <a:gd name="connsiteY34" fmla="*/ 941420 h 2854310"/>
              <a:gd name="connsiteX35" fmla="*/ 129217 w 1392710"/>
              <a:gd name="connsiteY35" fmla="*/ 1097482 h 2854310"/>
              <a:gd name="connsiteX36" fmla="*/ 138071 w 1392710"/>
              <a:gd name="connsiteY36" fmla="*/ 1132347 h 2854310"/>
              <a:gd name="connsiteX37" fmla="*/ 122022 w 1392710"/>
              <a:gd name="connsiteY37" fmla="*/ 1220340 h 2854310"/>
              <a:gd name="connsiteX38" fmla="*/ 55059 w 1392710"/>
              <a:gd name="connsiteY38" fmla="*/ 1579505 h 2854310"/>
              <a:gd name="connsiteX39" fmla="*/ 94352 w 1392710"/>
              <a:gd name="connsiteY39" fmla="*/ 1630419 h 2854310"/>
              <a:gd name="connsiteX40" fmla="*/ 121469 w 1392710"/>
              <a:gd name="connsiteY40" fmla="*/ 1663624 h 2854310"/>
              <a:gd name="connsiteX41" fmla="*/ 125896 w 1392710"/>
              <a:gd name="connsiteY41" fmla="*/ 2003420 h 2854310"/>
              <a:gd name="connsiteX42" fmla="*/ 110401 w 1392710"/>
              <a:gd name="connsiteY42" fmla="*/ 2190474 h 2854310"/>
              <a:gd name="connsiteX43" fmla="*/ 78303 w 1392710"/>
              <a:gd name="connsiteY43" fmla="*/ 2609961 h 2854310"/>
              <a:gd name="connsiteX44" fmla="*/ 76642 w 1392710"/>
              <a:gd name="connsiteY44" fmla="*/ 2632098 h 2854310"/>
              <a:gd name="connsiteX45" fmla="*/ 94905 w 1392710"/>
              <a:gd name="connsiteY45" fmla="*/ 2764917 h 2854310"/>
              <a:gd name="connsiteX46" fmla="*/ 117042 w 1392710"/>
              <a:gd name="connsiteY46" fmla="*/ 2784286 h 2854310"/>
              <a:gd name="connsiteX47" fmla="*/ 159654 w 1392710"/>
              <a:gd name="connsiteY47" fmla="*/ 2795355 h 2854310"/>
              <a:gd name="connsiteX48" fmla="*/ 303542 w 1392710"/>
              <a:gd name="connsiteY48" fmla="*/ 2831880 h 2854310"/>
              <a:gd name="connsiteX49" fmla="*/ 491702 w 1392710"/>
              <a:gd name="connsiteY49" fmla="*/ 2853463 h 2854310"/>
              <a:gd name="connsiteX50" fmla="*/ 532102 w 1392710"/>
              <a:gd name="connsiteY50" fmla="*/ 2819151 h 2854310"/>
              <a:gd name="connsiteX51" fmla="*/ 490042 w 1392710"/>
              <a:gd name="connsiteY51" fmla="*/ 2752188 h 2854310"/>
              <a:gd name="connsiteX52" fmla="*/ 410904 w 1392710"/>
              <a:gd name="connsiteY52" fmla="*/ 2707362 h 2854310"/>
              <a:gd name="connsiteX53" fmla="*/ 356116 w 1392710"/>
              <a:gd name="connsiteY53" fmla="*/ 2634311 h 2854310"/>
              <a:gd name="connsiteX54" fmla="*/ 351689 w 1392710"/>
              <a:gd name="connsiteY54" fmla="*/ 2565688 h 2854310"/>
              <a:gd name="connsiteX55" fmla="*/ 369398 w 1392710"/>
              <a:gd name="connsiteY55" fmla="*/ 2541338 h 2854310"/>
              <a:gd name="connsiteX56" fmla="*/ 449090 w 1392710"/>
              <a:gd name="connsiteY56" fmla="*/ 2518648 h 2854310"/>
              <a:gd name="connsiteX57" fmla="*/ 481741 w 1392710"/>
              <a:gd name="connsiteY57" fmla="*/ 2479356 h 2854310"/>
              <a:gd name="connsiteX58" fmla="*/ 441895 w 1392710"/>
              <a:gd name="connsiteY58" fmla="*/ 2441723 h 2854310"/>
              <a:gd name="connsiteX59" fmla="*/ 392641 w 1392710"/>
              <a:gd name="connsiteY59" fmla="*/ 2436189 h 2854310"/>
              <a:gd name="connsiteX60" fmla="*/ 369952 w 1392710"/>
              <a:gd name="connsiteY60" fmla="*/ 2420694 h 2854310"/>
              <a:gd name="connsiteX61" fmla="*/ 368845 w 1392710"/>
              <a:gd name="connsiteY61" fmla="*/ 2347090 h 2854310"/>
              <a:gd name="connsiteX62" fmla="*/ 380466 w 1392710"/>
              <a:gd name="connsiteY62" fmla="*/ 2293409 h 2854310"/>
              <a:gd name="connsiteX63" fmla="*/ 407584 w 1392710"/>
              <a:gd name="connsiteY63" fmla="*/ 2091413 h 2854310"/>
              <a:gd name="connsiteX64" fmla="*/ 439682 w 1392710"/>
              <a:gd name="connsiteY64" fmla="*/ 1965788 h 2854310"/>
              <a:gd name="connsiteX65" fmla="*/ 522694 w 1392710"/>
              <a:gd name="connsiteY65" fmla="*/ 1625438 h 2854310"/>
              <a:gd name="connsiteX66" fmla="*/ 563093 w 1392710"/>
              <a:gd name="connsiteY66" fmla="*/ 1595001 h 2854310"/>
              <a:gd name="connsiteX67" fmla="*/ 644445 w 1392710"/>
              <a:gd name="connsiteY67" fmla="*/ 1539106 h 2854310"/>
              <a:gd name="connsiteX68" fmla="*/ 671562 w 1392710"/>
              <a:gd name="connsiteY68" fmla="*/ 1401860 h 2854310"/>
              <a:gd name="connsiteX69" fmla="*/ 666581 w 1392710"/>
              <a:gd name="connsiteY69" fmla="*/ 1208718 h 2854310"/>
              <a:gd name="connsiteX70" fmla="*/ 652192 w 1392710"/>
              <a:gd name="connsiteY70" fmla="*/ 1133454 h 2854310"/>
              <a:gd name="connsiteX71" fmla="*/ 595191 w 1392710"/>
              <a:gd name="connsiteY71" fmla="*/ 937546 h 2854310"/>
              <a:gd name="connsiteX72" fmla="*/ 572501 w 1392710"/>
              <a:gd name="connsiteY72" fmla="*/ 852320 h 2854310"/>
              <a:gd name="connsiteX73" fmla="*/ 587996 w 1392710"/>
              <a:gd name="connsiteY73" fmla="*/ 826863 h 2854310"/>
              <a:gd name="connsiteX74" fmla="*/ 763428 w 1392710"/>
              <a:gd name="connsiteY74" fmla="*/ 779270 h 2854310"/>
              <a:gd name="connsiteX75" fmla="*/ 916724 w 1392710"/>
              <a:gd name="connsiteY75" fmla="*/ 716180 h 2854310"/>
              <a:gd name="connsiteX76" fmla="*/ 965978 w 1392710"/>
              <a:gd name="connsiteY76" fmla="*/ 653091 h 2854310"/>
              <a:gd name="connsiteX77" fmla="*/ 969298 w 1392710"/>
              <a:gd name="connsiteY77" fmla="*/ 626527 h 2854310"/>
              <a:gd name="connsiteX78" fmla="*/ 1037368 w 1392710"/>
              <a:gd name="connsiteY78" fmla="*/ 562885 h 2854310"/>
              <a:gd name="connsiteX79" fmla="*/ 1089389 w 1392710"/>
              <a:gd name="connsiteY79" fmla="*/ 503670 h 2854310"/>
              <a:gd name="connsiteX80" fmla="*/ 1145284 w 1392710"/>
              <a:gd name="connsiteY80" fmla="*/ 432279 h 2854310"/>
              <a:gd name="connsiteX81" fmla="*/ 1162440 w 1392710"/>
              <a:gd name="connsiteY81" fmla="*/ 405162 h 2854310"/>
              <a:gd name="connsiteX82" fmla="*/ 1187343 w 1392710"/>
              <a:gd name="connsiteY82" fmla="*/ 383579 h 2854310"/>
              <a:gd name="connsiteX83" fmla="*/ 1367202 w 1392710"/>
              <a:gd name="connsiteY83" fmla="*/ 389113 h 2854310"/>
              <a:gd name="connsiteX84" fmla="*/ 1391553 w 1392710"/>
              <a:gd name="connsiteY84" fmla="*/ 361443 h 2854310"/>
              <a:gd name="connsiteX85" fmla="*/ 885179 w 1392710"/>
              <a:gd name="connsiteY85" fmla="*/ 518058 h 2854310"/>
              <a:gd name="connsiteX86" fmla="*/ 734651 w 1392710"/>
              <a:gd name="connsiteY86" fmla="*/ 578380 h 2854310"/>
              <a:gd name="connsiteX87" fmla="*/ 719709 w 1392710"/>
              <a:gd name="connsiteY87" fmla="*/ 577827 h 2854310"/>
              <a:gd name="connsiteX88" fmla="*/ 723583 w 1392710"/>
              <a:gd name="connsiteY88" fmla="*/ 562885 h 2854310"/>
              <a:gd name="connsiteX89" fmla="*/ 708087 w 1392710"/>
              <a:gd name="connsiteY89" fmla="*/ 483193 h 2854310"/>
              <a:gd name="connsiteX90" fmla="*/ 688164 w 1392710"/>
              <a:gd name="connsiteY90" fmla="*/ 440581 h 2854310"/>
              <a:gd name="connsiteX91" fmla="*/ 673222 w 1392710"/>
              <a:gd name="connsiteY91" fmla="*/ 412356 h 2854310"/>
              <a:gd name="connsiteX92" fmla="*/ 662154 w 1392710"/>
              <a:gd name="connsiteY92" fmla="*/ 384132 h 2854310"/>
              <a:gd name="connsiteX93" fmla="*/ 689271 w 1392710"/>
              <a:gd name="connsiteY93" fmla="*/ 377491 h 2854310"/>
              <a:gd name="connsiteX94" fmla="*/ 832605 w 1392710"/>
              <a:gd name="connsiteY94" fmla="*/ 376938 h 2854310"/>
              <a:gd name="connsiteX95" fmla="*/ 894034 w 1392710"/>
              <a:gd name="connsiteY95" fmla="*/ 410143 h 2854310"/>
              <a:gd name="connsiteX96" fmla="*/ 924472 w 1392710"/>
              <a:gd name="connsiteY96" fmla="*/ 480426 h 2854310"/>
              <a:gd name="connsiteX97" fmla="*/ 885179 w 1392710"/>
              <a:gd name="connsiteY97" fmla="*/ 518058 h 2854310"/>
              <a:gd name="connsiteX98" fmla="*/ 957677 w 1392710"/>
              <a:gd name="connsiteY98" fmla="*/ 410696 h 2854310"/>
              <a:gd name="connsiteX99" fmla="*/ 916171 w 1392710"/>
              <a:gd name="connsiteY99" fmla="*/ 389666 h 2854310"/>
              <a:gd name="connsiteX100" fmla="*/ 928899 w 1392710"/>
              <a:gd name="connsiteY100" fmla="*/ 380812 h 2854310"/>
              <a:gd name="connsiteX101" fmla="*/ 994755 w 1392710"/>
              <a:gd name="connsiteY101" fmla="*/ 380812 h 2854310"/>
              <a:gd name="connsiteX102" fmla="*/ 957677 w 1392710"/>
              <a:gd name="connsiteY102" fmla="*/ 410696 h 285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392710" h="2854310">
                <a:moveTo>
                  <a:pt x="1391553" y="361443"/>
                </a:moveTo>
                <a:cubicBezTo>
                  <a:pt x="1372183" y="247993"/>
                  <a:pt x="1354474" y="133990"/>
                  <a:pt x="1337872" y="20540"/>
                </a:cubicBezTo>
                <a:cubicBezTo>
                  <a:pt x="1334551" y="-2150"/>
                  <a:pt x="1328464" y="-3257"/>
                  <a:pt x="1309094" y="3937"/>
                </a:cubicBezTo>
                <a:cubicBezTo>
                  <a:pt x="1185129" y="50424"/>
                  <a:pt x="1060611" y="96357"/>
                  <a:pt x="936093" y="142291"/>
                </a:cubicBezTo>
                <a:cubicBezTo>
                  <a:pt x="907316" y="152806"/>
                  <a:pt x="879092" y="162767"/>
                  <a:pt x="850314" y="173282"/>
                </a:cubicBezTo>
                <a:cubicBezTo>
                  <a:pt x="822644" y="183243"/>
                  <a:pt x="794973" y="193205"/>
                  <a:pt x="767302" y="203166"/>
                </a:cubicBezTo>
                <a:cubicBezTo>
                  <a:pt x="738525" y="213681"/>
                  <a:pt x="706427" y="218662"/>
                  <a:pt x="682630" y="235264"/>
                </a:cubicBezTo>
                <a:cubicBezTo>
                  <a:pt x="658280" y="251867"/>
                  <a:pt x="625075" y="224749"/>
                  <a:pt x="607366" y="256294"/>
                </a:cubicBezTo>
                <a:cubicBezTo>
                  <a:pt x="590763" y="240245"/>
                  <a:pt x="574161" y="259614"/>
                  <a:pt x="555898" y="255187"/>
                </a:cubicBezTo>
                <a:cubicBezTo>
                  <a:pt x="521033" y="246886"/>
                  <a:pt x="486168" y="283965"/>
                  <a:pt x="488935" y="318830"/>
                </a:cubicBezTo>
                <a:cubicBezTo>
                  <a:pt x="492256" y="361443"/>
                  <a:pt x="512732" y="394647"/>
                  <a:pt x="542063" y="423978"/>
                </a:cubicBezTo>
                <a:cubicBezTo>
                  <a:pt x="548704" y="430619"/>
                  <a:pt x="554238" y="436707"/>
                  <a:pt x="554238" y="447222"/>
                </a:cubicBezTo>
                <a:cubicBezTo>
                  <a:pt x="555345" y="494262"/>
                  <a:pt x="530441" y="534661"/>
                  <a:pt x="520480" y="578380"/>
                </a:cubicBezTo>
                <a:cubicBezTo>
                  <a:pt x="514946" y="603284"/>
                  <a:pt x="454624" y="607158"/>
                  <a:pt x="429167" y="587235"/>
                </a:cubicBezTo>
                <a:cubicBezTo>
                  <a:pt x="404263" y="567866"/>
                  <a:pt x="380466" y="547943"/>
                  <a:pt x="356116" y="528573"/>
                </a:cubicBezTo>
                <a:cubicBezTo>
                  <a:pt x="346708" y="520825"/>
                  <a:pt x="342834" y="515845"/>
                  <a:pt x="355009" y="505883"/>
                </a:cubicBezTo>
                <a:cubicBezTo>
                  <a:pt x="371058" y="492048"/>
                  <a:pt x="387661" y="477106"/>
                  <a:pt x="382127" y="451649"/>
                </a:cubicBezTo>
                <a:cubicBezTo>
                  <a:pt x="381573" y="449435"/>
                  <a:pt x="383233" y="446115"/>
                  <a:pt x="384894" y="443901"/>
                </a:cubicBezTo>
                <a:cubicBezTo>
                  <a:pt x="403710" y="423425"/>
                  <a:pt x="396515" y="407376"/>
                  <a:pt x="378253" y="389666"/>
                </a:cubicBezTo>
                <a:cubicBezTo>
                  <a:pt x="359437" y="370850"/>
                  <a:pt x="363311" y="355355"/>
                  <a:pt x="386554" y="342073"/>
                </a:cubicBezTo>
                <a:cubicBezTo>
                  <a:pt x="395962" y="337092"/>
                  <a:pt x="415331" y="268469"/>
                  <a:pt x="410351" y="259061"/>
                </a:cubicBezTo>
                <a:cubicBezTo>
                  <a:pt x="409244" y="257401"/>
                  <a:pt x="408137" y="255741"/>
                  <a:pt x="407030" y="254634"/>
                </a:cubicBezTo>
                <a:cubicBezTo>
                  <a:pt x="383233" y="236371"/>
                  <a:pt x="359990" y="217555"/>
                  <a:pt x="351135" y="186564"/>
                </a:cubicBezTo>
                <a:cubicBezTo>
                  <a:pt x="349475" y="181030"/>
                  <a:pt x="342281" y="177709"/>
                  <a:pt x="337300" y="173282"/>
                </a:cubicBezTo>
                <a:cubicBezTo>
                  <a:pt x="321251" y="157233"/>
                  <a:pt x="302435" y="141737"/>
                  <a:pt x="294134" y="120708"/>
                </a:cubicBezTo>
                <a:cubicBezTo>
                  <a:pt x="286386" y="101338"/>
                  <a:pt x="274211" y="90270"/>
                  <a:pt x="257055" y="82522"/>
                </a:cubicBezTo>
                <a:cubicBezTo>
                  <a:pt x="185111" y="49317"/>
                  <a:pt x="50632" y="90823"/>
                  <a:pt x="9679" y="158340"/>
                </a:cubicBezTo>
                <a:cubicBezTo>
                  <a:pt x="825" y="172729"/>
                  <a:pt x="-3602" y="188777"/>
                  <a:pt x="3592" y="203166"/>
                </a:cubicBezTo>
                <a:cubicBezTo>
                  <a:pt x="13553" y="223642"/>
                  <a:pt x="11340" y="244119"/>
                  <a:pt x="13553" y="265148"/>
                </a:cubicBezTo>
                <a:cubicBezTo>
                  <a:pt x="19641" y="321597"/>
                  <a:pt x="17427" y="382472"/>
                  <a:pt x="81070" y="416784"/>
                </a:cubicBezTo>
                <a:cubicBezTo>
                  <a:pt x="65574" y="425638"/>
                  <a:pt x="52846" y="426192"/>
                  <a:pt x="39564" y="426745"/>
                </a:cubicBezTo>
                <a:cubicBezTo>
                  <a:pt x="4145" y="427852"/>
                  <a:pt x="1378" y="431172"/>
                  <a:pt x="5252" y="465484"/>
                </a:cubicBezTo>
                <a:cubicBezTo>
                  <a:pt x="6359" y="473785"/>
                  <a:pt x="6912" y="482087"/>
                  <a:pt x="9126" y="489834"/>
                </a:cubicBezTo>
                <a:cubicBezTo>
                  <a:pt x="19087" y="530234"/>
                  <a:pt x="24068" y="572846"/>
                  <a:pt x="19641" y="612139"/>
                </a:cubicBezTo>
                <a:cubicBezTo>
                  <a:pt x="5806" y="726695"/>
                  <a:pt x="21855" y="835718"/>
                  <a:pt x="65574" y="941420"/>
                </a:cubicBezTo>
                <a:cubicBezTo>
                  <a:pt x="87157" y="993440"/>
                  <a:pt x="107634" y="1045461"/>
                  <a:pt x="129217" y="1097482"/>
                </a:cubicBezTo>
                <a:cubicBezTo>
                  <a:pt x="133644" y="1108551"/>
                  <a:pt x="136411" y="1120172"/>
                  <a:pt x="138071" y="1132347"/>
                </a:cubicBezTo>
                <a:cubicBezTo>
                  <a:pt x="141392" y="1163338"/>
                  <a:pt x="134197" y="1191009"/>
                  <a:pt x="122022" y="1220340"/>
                </a:cubicBezTo>
                <a:cubicBezTo>
                  <a:pt x="76089" y="1335450"/>
                  <a:pt x="66681" y="1457754"/>
                  <a:pt x="55059" y="1579505"/>
                </a:cubicBezTo>
                <a:cubicBezTo>
                  <a:pt x="51739" y="1612157"/>
                  <a:pt x="66128" y="1626545"/>
                  <a:pt x="94352" y="1630419"/>
                </a:cubicBezTo>
                <a:cubicBezTo>
                  <a:pt x="115381" y="1633186"/>
                  <a:pt x="120362" y="1644255"/>
                  <a:pt x="121469" y="1663624"/>
                </a:cubicBezTo>
                <a:cubicBezTo>
                  <a:pt x="127556" y="1777074"/>
                  <a:pt x="119809" y="1889970"/>
                  <a:pt x="125896" y="2003420"/>
                </a:cubicBezTo>
                <a:cubicBezTo>
                  <a:pt x="129217" y="2064849"/>
                  <a:pt x="114828" y="2127938"/>
                  <a:pt x="110401" y="2190474"/>
                </a:cubicBezTo>
                <a:cubicBezTo>
                  <a:pt x="100439" y="2330487"/>
                  <a:pt x="72769" y="2468841"/>
                  <a:pt x="78303" y="2609961"/>
                </a:cubicBezTo>
                <a:cubicBezTo>
                  <a:pt x="78303" y="2617155"/>
                  <a:pt x="78303" y="2624903"/>
                  <a:pt x="76642" y="2632098"/>
                </a:cubicBezTo>
                <a:cubicBezTo>
                  <a:pt x="66128" y="2678584"/>
                  <a:pt x="83837" y="2721751"/>
                  <a:pt x="94905" y="2764917"/>
                </a:cubicBezTo>
                <a:cubicBezTo>
                  <a:pt x="97672" y="2775432"/>
                  <a:pt x="107080" y="2781519"/>
                  <a:pt x="117042" y="2784286"/>
                </a:cubicBezTo>
                <a:cubicBezTo>
                  <a:pt x="130877" y="2788713"/>
                  <a:pt x="145266" y="2793694"/>
                  <a:pt x="159654" y="2795355"/>
                </a:cubicBezTo>
                <a:cubicBezTo>
                  <a:pt x="209462" y="2801442"/>
                  <a:pt x="256502" y="2813617"/>
                  <a:pt x="303542" y="2831880"/>
                </a:cubicBezTo>
                <a:cubicBezTo>
                  <a:pt x="363864" y="2855123"/>
                  <a:pt x="428060" y="2855677"/>
                  <a:pt x="491702" y="2853463"/>
                </a:cubicBezTo>
                <a:cubicBezTo>
                  <a:pt x="513286" y="2852910"/>
                  <a:pt x="527121" y="2841288"/>
                  <a:pt x="532102" y="2819151"/>
                </a:cubicBezTo>
                <a:cubicBezTo>
                  <a:pt x="537082" y="2795908"/>
                  <a:pt x="524907" y="2773218"/>
                  <a:pt x="490042" y="2752188"/>
                </a:cubicBezTo>
                <a:cubicBezTo>
                  <a:pt x="464032" y="2736693"/>
                  <a:pt x="436915" y="2722857"/>
                  <a:pt x="410904" y="2707362"/>
                </a:cubicBezTo>
                <a:cubicBezTo>
                  <a:pt x="382680" y="2690759"/>
                  <a:pt x="364971" y="2666409"/>
                  <a:pt x="356116" y="2634311"/>
                </a:cubicBezTo>
                <a:cubicBezTo>
                  <a:pt x="349475" y="2611621"/>
                  <a:pt x="354456" y="2588378"/>
                  <a:pt x="351689" y="2565688"/>
                </a:cubicBezTo>
                <a:cubicBezTo>
                  <a:pt x="349475" y="2549639"/>
                  <a:pt x="355563" y="2544658"/>
                  <a:pt x="369398" y="2541338"/>
                </a:cubicBezTo>
                <a:cubicBezTo>
                  <a:pt x="395962" y="2534697"/>
                  <a:pt x="423079" y="2528056"/>
                  <a:pt x="449090" y="2518648"/>
                </a:cubicBezTo>
                <a:cubicBezTo>
                  <a:pt x="466245" y="2512007"/>
                  <a:pt x="484508" y="2498725"/>
                  <a:pt x="481741" y="2479356"/>
                </a:cubicBezTo>
                <a:cubicBezTo>
                  <a:pt x="478974" y="2460539"/>
                  <a:pt x="462372" y="2445597"/>
                  <a:pt x="441895" y="2441723"/>
                </a:cubicBezTo>
                <a:cubicBezTo>
                  <a:pt x="425846" y="2438403"/>
                  <a:pt x="409244" y="2437296"/>
                  <a:pt x="392641" y="2436189"/>
                </a:cubicBezTo>
                <a:cubicBezTo>
                  <a:pt x="381573" y="2435636"/>
                  <a:pt x="372165" y="2432869"/>
                  <a:pt x="369952" y="2420694"/>
                </a:cubicBezTo>
                <a:cubicBezTo>
                  <a:pt x="364417" y="2396344"/>
                  <a:pt x="359437" y="2371440"/>
                  <a:pt x="368845" y="2347090"/>
                </a:cubicBezTo>
                <a:cubicBezTo>
                  <a:pt x="375486" y="2329380"/>
                  <a:pt x="378806" y="2311671"/>
                  <a:pt x="380466" y="2293409"/>
                </a:cubicBezTo>
                <a:cubicBezTo>
                  <a:pt x="386001" y="2225892"/>
                  <a:pt x="386001" y="2157269"/>
                  <a:pt x="407584" y="2091413"/>
                </a:cubicBezTo>
                <a:cubicBezTo>
                  <a:pt x="420866" y="2050460"/>
                  <a:pt x="433041" y="2008401"/>
                  <a:pt x="439682" y="1965788"/>
                </a:cubicBezTo>
                <a:cubicBezTo>
                  <a:pt x="457944" y="1849571"/>
                  <a:pt x="495576" y="1738888"/>
                  <a:pt x="522694" y="1625438"/>
                </a:cubicBezTo>
                <a:cubicBezTo>
                  <a:pt x="528228" y="1602195"/>
                  <a:pt x="539849" y="1594447"/>
                  <a:pt x="563093" y="1595001"/>
                </a:cubicBezTo>
                <a:cubicBezTo>
                  <a:pt x="609026" y="1595554"/>
                  <a:pt x="628949" y="1581165"/>
                  <a:pt x="644445" y="1539106"/>
                </a:cubicBezTo>
                <a:cubicBezTo>
                  <a:pt x="661047" y="1494833"/>
                  <a:pt x="671008" y="1449453"/>
                  <a:pt x="671562" y="1401860"/>
                </a:cubicBezTo>
                <a:cubicBezTo>
                  <a:pt x="672669" y="1337664"/>
                  <a:pt x="658833" y="1273468"/>
                  <a:pt x="666581" y="1208718"/>
                </a:cubicBezTo>
                <a:cubicBezTo>
                  <a:pt x="669902" y="1182708"/>
                  <a:pt x="659940" y="1157804"/>
                  <a:pt x="652192" y="1133454"/>
                </a:cubicBezTo>
                <a:cubicBezTo>
                  <a:pt x="632823" y="1068151"/>
                  <a:pt x="602939" y="1006169"/>
                  <a:pt x="595191" y="937546"/>
                </a:cubicBezTo>
                <a:cubicBezTo>
                  <a:pt x="591870" y="908215"/>
                  <a:pt x="585783" y="878884"/>
                  <a:pt x="572501" y="852320"/>
                </a:cubicBezTo>
                <a:cubicBezTo>
                  <a:pt x="563093" y="833504"/>
                  <a:pt x="570287" y="827970"/>
                  <a:pt x="587996" y="826863"/>
                </a:cubicBezTo>
                <a:cubicBezTo>
                  <a:pt x="649425" y="822989"/>
                  <a:pt x="706980" y="803066"/>
                  <a:pt x="763428" y="779270"/>
                </a:cubicBezTo>
                <a:cubicBezTo>
                  <a:pt x="814342" y="757686"/>
                  <a:pt x="864703" y="735550"/>
                  <a:pt x="916724" y="716180"/>
                </a:cubicBezTo>
                <a:cubicBezTo>
                  <a:pt x="952142" y="702898"/>
                  <a:pt x="963764" y="690723"/>
                  <a:pt x="965978" y="653091"/>
                </a:cubicBezTo>
                <a:cubicBezTo>
                  <a:pt x="966531" y="644237"/>
                  <a:pt x="961550" y="632615"/>
                  <a:pt x="969298" y="626527"/>
                </a:cubicBezTo>
                <a:cubicBezTo>
                  <a:pt x="994202" y="607711"/>
                  <a:pt x="1015785" y="586128"/>
                  <a:pt x="1037368" y="562885"/>
                </a:cubicBezTo>
                <a:cubicBezTo>
                  <a:pt x="1055631" y="543515"/>
                  <a:pt x="1077214" y="528020"/>
                  <a:pt x="1089389" y="503670"/>
                </a:cubicBezTo>
                <a:cubicBezTo>
                  <a:pt x="1103224" y="475999"/>
                  <a:pt x="1122594" y="452756"/>
                  <a:pt x="1145284" y="432279"/>
                </a:cubicBezTo>
                <a:cubicBezTo>
                  <a:pt x="1153585" y="424532"/>
                  <a:pt x="1163546" y="416784"/>
                  <a:pt x="1162440" y="405162"/>
                </a:cubicBezTo>
                <a:cubicBezTo>
                  <a:pt x="1159672" y="383579"/>
                  <a:pt x="1171848" y="383026"/>
                  <a:pt x="1187343" y="383579"/>
                </a:cubicBezTo>
                <a:cubicBezTo>
                  <a:pt x="1247112" y="385239"/>
                  <a:pt x="1307434" y="386346"/>
                  <a:pt x="1367202" y="389113"/>
                </a:cubicBezTo>
                <a:cubicBezTo>
                  <a:pt x="1387679" y="389666"/>
                  <a:pt x="1395980" y="386899"/>
                  <a:pt x="1391553" y="361443"/>
                </a:cubicBezTo>
                <a:close/>
                <a:moveTo>
                  <a:pt x="885179" y="518058"/>
                </a:moveTo>
                <a:cubicBezTo>
                  <a:pt x="836479" y="540748"/>
                  <a:pt x="786672" y="563438"/>
                  <a:pt x="734651" y="578380"/>
                </a:cubicBezTo>
                <a:cubicBezTo>
                  <a:pt x="729670" y="580041"/>
                  <a:pt x="723583" y="583361"/>
                  <a:pt x="719709" y="577827"/>
                </a:cubicBezTo>
                <a:cubicBezTo>
                  <a:pt x="715835" y="572293"/>
                  <a:pt x="721369" y="567866"/>
                  <a:pt x="723583" y="562885"/>
                </a:cubicBezTo>
                <a:cubicBezTo>
                  <a:pt x="737418" y="532447"/>
                  <a:pt x="729117" y="505883"/>
                  <a:pt x="708087" y="483193"/>
                </a:cubicBezTo>
                <a:cubicBezTo>
                  <a:pt x="696465" y="470465"/>
                  <a:pt x="686504" y="458843"/>
                  <a:pt x="688164" y="440581"/>
                </a:cubicBezTo>
                <a:cubicBezTo>
                  <a:pt x="689271" y="428959"/>
                  <a:pt x="682077" y="418997"/>
                  <a:pt x="673222" y="412356"/>
                </a:cubicBezTo>
                <a:cubicBezTo>
                  <a:pt x="663261" y="404609"/>
                  <a:pt x="657726" y="395754"/>
                  <a:pt x="662154" y="384132"/>
                </a:cubicBezTo>
                <a:cubicBezTo>
                  <a:pt x="667135" y="371404"/>
                  <a:pt x="679863" y="377491"/>
                  <a:pt x="689271" y="377491"/>
                </a:cubicBezTo>
                <a:cubicBezTo>
                  <a:pt x="736865" y="376938"/>
                  <a:pt x="785012" y="378598"/>
                  <a:pt x="832605" y="376938"/>
                </a:cubicBezTo>
                <a:cubicBezTo>
                  <a:pt x="860829" y="375831"/>
                  <a:pt x="879092" y="386899"/>
                  <a:pt x="894034" y="410143"/>
                </a:cubicBezTo>
                <a:cubicBezTo>
                  <a:pt x="907316" y="431726"/>
                  <a:pt x="916171" y="454416"/>
                  <a:pt x="924472" y="480426"/>
                </a:cubicBezTo>
                <a:cubicBezTo>
                  <a:pt x="916724" y="497582"/>
                  <a:pt x="900675" y="510864"/>
                  <a:pt x="885179" y="518058"/>
                </a:cubicBezTo>
                <a:close/>
                <a:moveTo>
                  <a:pt x="957677" y="410696"/>
                </a:moveTo>
                <a:cubicBezTo>
                  <a:pt x="942734" y="420104"/>
                  <a:pt x="918938" y="406822"/>
                  <a:pt x="916171" y="389666"/>
                </a:cubicBezTo>
                <a:cubicBezTo>
                  <a:pt x="914510" y="378598"/>
                  <a:pt x="922811" y="380812"/>
                  <a:pt x="928899" y="380812"/>
                </a:cubicBezTo>
                <a:cubicBezTo>
                  <a:pt x="948822" y="380259"/>
                  <a:pt x="968745" y="380812"/>
                  <a:pt x="994755" y="380812"/>
                </a:cubicBezTo>
                <a:cubicBezTo>
                  <a:pt x="982027" y="398521"/>
                  <a:pt x="969298" y="404055"/>
                  <a:pt x="957677" y="410696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群組 9"/>
          <p:cNvGrpSpPr/>
          <p:nvPr/>
        </p:nvGrpSpPr>
        <p:grpSpPr>
          <a:xfrm>
            <a:off x="3123120" y="2941818"/>
            <a:ext cx="9299329" cy="3031599"/>
            <a:chOff x="2788591" y="5124320"/>
            <a:chExt cx="9299329" cy="3031599"/>
          </a:xfrm>
        </p:grpSpPr>
        <p:sp>
          <p:nvSpPr>
            <p:cNvPr id="35" name="Chevron 2">
              <a:extLst>
                <a:ext uri="{FF2B5EF4-FFF2-40B4-BE49-F238E27FC236}">
                  <a16:creationId xmlns:a16="http://schemas.microsoft.com/office/drawing/2014/main" id="{FCF8ACC8-8D30-4395-83DE-E611244047C7}"/>
                </a:ext>
              </a:extLst>
            </p:cNvPr>
            <p:cNvSpPr/>
            <p:nvPr/>
          </p:nvSpPr>
          <p:spPr>
            <a:xfrm rot="5400000">
              <a:off x="2785503" y="5212977"/>
              <a:ext cx="489293" cy="48311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3E2DC39-5B60-4F34-8023-B0E9596FDCF1}"/>
                </a:ext>
              </a:extLst>
            </p:cNvPr>
            <p:cNvGrpSpPr/>
            <p:nvPr/>
          </p:nvGrpSpPr>
          <p:grpSpPr>
            <a:xfrm>
              <a:off x="3370724" y="5124320"/>
              <a:ext cx="8717196" cy="3031599"/>
              <a:chOff x="7576661" y="2324109"/>
              <a:chExt cx="3688132" cy="303159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E2C3342-1B32-44AE-B029-5FECF545AEA5}"/>
                  </a:ext>
                </a:extLst>
              </p:cNvPr>
              <p:cNvSpPr txBox="1"/>
              <p:nvPr/>
            </p:nvSpPr>
            <p:spPr>
              <a:xfrm>
                <a:off x="7576661" y="2554941"/>
                <a:ext cx="3204355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200" dirty="0">
                    <a:solidFill>
                      <a:srgbClr val="000000"/>
                    </a:solidFill>
                  </a:rPr>
                  <a:t>可定時在</a:t>
                </a:r>
                <a:r>
                  <a:rPr lang="zh-TW" altLang="en-US" sz="2200" dirty="0" smtClean="0">
                    <a:solidFill>
                      <a:srgbClr val="000000"/>
                    </a:solidFill>
                  </a:rPr>
                  <a:t>不同時段重複進行，</a:t>
                </a:r>
                <a:r>
                  <a:rPr lang="zh-TW" altLang="en-US" sz="2200" dirty="0">
                    <a:solidFill>
                      <a:srgbClr val="000000"/>
                    </a:solidFill>
                  </a:rPr>
                  <a:t>例如早</a:t>
                </a:r>
                <a:r>
                  <a:rPr lang="zh-TW" altLang="en-US" sz="2200" dirty="0" smtClean="0">
                    <a:solidFill>
                      <a:srgbClr val="000000"/>
                    </a:solidFill>
                  </a:rPr>
                  <a:t>、午及晚</a:t>
                </a:r>
                <a:endParaRPr lang="en-US" altLang="zh-TW" sz="2200" dirty="0" smtClean="0">
                  <a:solidFill>
                    <a:srgbClr val="000000"/>
                  </a:solidFill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200" dirty="0" smtClean="0">
                    <a:solidFill>
                      <a:srgbClr val="000000"/>
                    </a:solidFill>
                  </a:rPr>
                  <a:t>內容可根據院舍情況作調節：</a:t>
                </a:r>
                <a:r>
                  <a:rPr lang="en-US" altLang="zh-TW" sz="2200" dirty="0" smtClean="0">
                    <a:solidFill>
                      <a:srgbClr val="000000"/>
                    </a:solidFill>
                  </a:rPr>
                  <a:t/>
                </a:r>
                <a:br>
                  <a:rPr lang="en-US" altLang="zh-TW" sz="2200" dirty="0" smtClean="0">
                    <a:solidFill>
                      <a:srgbClr val="000000"/>
                    </a:solidFill>
                  </a:rPr>
                </a:br>
                <a:r>
                  <a:rPr lang="zh-HK" altLang="en-US" sz="2200" dirty="0" smtClean="0">
                    <a:solidFill>
                      <a:srgbClr val="000000"/>
                    </a:solidFill>
                  </a:rPr>
                  <a:t>加入</a:t>
                </a:r>
                <a:r>
                  <a:rPr lang="zh-TW" altLang="en-US" sz="2200" dirty="0" smtClean="0">
                    <a:solidFill>
                      <a:srgbClr val="000000"/>
                    </a:solidFill>
                  </a:rPr>
                  <a:t>院</a:t>
                </a:r>
                <a:r>
                  <a:rPr lang="zh-TW" altLang="en-US" sz="2200" dirty="0">
                    <a:solidFill>
                      <a:srgbClr val="000000"/>
                    </a:solidFill>
                  </a:rPr>
                  <a:t>舍人物介紹、</a:t>
                </a:r>
                <a:r>
                  <a:rPr lang="zh-TW" altLang="en-US" sz="2200" dirty="0" smtClean="0">
                    <a:solidFill>
                      <a:srgbClr val="000000"/>
                    </a:solidFill>
                  </a:rPr>
                  <a:t>日程表、預告餐單款式等</a:t>
                </a:r>
                <a:endParaRPr lang="en-US" altLang="zh-TW" sz="2200" dirty="0" smtClean="0">
                  <a:solidFill>
                    <a:srgbClr val="000000"/>
                  </a:solidFill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200" dirty="0" smtClean="0">
                    <a:solidFill>
                      <a:srgbClr val="000000"/>
                    </a:solidFill>
                  </a:rPr>
                  <a:t>可用</a:t>
                </a:r>
                <a:r>
                  <a:rPr lang="zh-HK" altLang="en-US" sz="2200" dirty="0" smtClean="0">
                    <a:solidFill>
                      <a:srgbClr val="000000"/>
                    </a:solidFill>
                  </a:rPr>
                  <a:t>便</a:t>
                </a:r>
                <a:r>
                  <a:rPr lang="zh-HK" altLang="en-US" sz="2200" dirty="0">
                    <a:solidFill>
                      <a:srgbClr val="000000"/>
                    </a:solidFill>
                    <a:latin typeface="+mj-ea"/>
                  </a:rPr>
                  <a:t>攜</a:t>
                </a:r>
                <a:r>
                  <a:rPr lang="zh-HK" altLang="en-US" sz="2200" dirty="0" smtClean="0">
                    <a:solidFill>
                      <a:srgbClr val="000000"/>
                    </a:solidFill>
                  </a:rPr>
                  <a:t>式擴音器</a:t>
                </a:r>
                <a:r>
                  <a:rPr lang="zh-TW" altLang="en-US" sz="2200" dirty="0" smtClean="0">
                    <a:solidFill>
                      <a:srgbClr val="000000"/>
                    </a:solidFill>
                  </a:rPr>
                  <a:t>代替</a:t>
                </a:r>
                <a:endParaRPr lang="ko-KR" altLang="en-US" sz="22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B8C159-75C2-4351-9103-FA348CDF4C95}"/>
                  </a:ext>
                </a:extLst>
              </p:cNvPr>
              <p:cNvSpPr txBox="1"/>
              <p:nvPr/>
            </p:nvSpPr>
            <p:spPr>
              <a:xfrm>
                <a:off x="7602799" y="2324109"/>
                <a:ext cx="3661994" cy="46166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zh-TW" altLang="en-US" sz="2400" b="1" dirty="0" smtClean="0">
                    <a:cs typeface="Arial" pitchFamily="34" charset="0"/>
                  </a:rPr>
                  <a:t>注意事項</a:t>
                </a:r>
                <a:endParaRPr lang="ko-KR" altLang="en-US" sz="24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9" name="群組 8"/>
          <p:cNvGrpSpPr/>
          <p:nvPr/>
        </p:nvGrpSpPr>
        <p:grpSpPr>
          <a:xfrm>
            <a:off x="3482307" y="382860"/>
            <a:ext cx="5227386" cy="2123618"/>
            <a:chOff x="3482307" y="382860"/>
            <a:chExt cx="5227386" cy="212361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5D7446-C822-4AF3-BEBF-DE48094C040C}"/>
                </a:ext>
              </a:extLst>
            </p:cNvPr>
            <p:cNvSpPr/>
            <p:nvPr/>
          </p:nvSpPr>
          <p:spPr>
            <a:xfrm>
              <a:off x="3645635" y="382860"/>
              <a:ext cx="4920183" cy="2123618"/>
            </a:xfrm>
            <a:custGeom>
              <a:avLst/>
              <a:gdLst>
                <a:gd name="connsiteX0" fmla="*/ 247702 w 4920183"/>
                <a:gd name="connsiteY0" fmla="*/ 1827940 h 2123618"/>
                <a:gd name="connsiteX1" fmla="*/ 465193 w 4920183"/>
                <a:gd name="connsiteY1" fmla="*/ 1406792 h 2123618"/>
                <a:gd name="connsiteX2" fmla="*/ 449144 w 4920183"/>
                <a:gd name="connsiteY2" fmla="*/ 1371927 h 2123618"/>
                <a:gd name="connsiteX3" fmla="*/ 135912 w 4920183"/>
                <a:gd name="connsiteY3" fmla="*/ 1304964 h 2123618"/>
                <a:gd name="connsiteX4" fmla="*/ 106028 w 4920183"/>
                <a:gd name="connsiteY4" fmla="*/ 1300537 h 2123618"/>
                <a:gd name="connsiteX5" fmla="*/ 326 w 4920183"/>
                <a:gd name="connsiteY5" fmla="*/ 1176573 h 2123618"/>
                <a:gd name="connsiteX6" fmla="*/ 30210 w 4920183"/>
                <a:gd name="connsiteY6" fmla="*/ 1059802 h 2123618"/>
                <a:gd name="connsiteX7" fmla="*/ 356171 w 4920183"/>
                <a:gd name="connsiteY7" fmla="*/ 373570 h 2123618"/>
                <a:gd name="connsiteX8" fmla="*/ 455232 w 4920183"/>
                <a:gd name="connsiteY8" fmla="*/ 151651 h 2123618"/>
                <a:gd name="connsiteX9" fmla="*/ 685452 w 4920183"/>
                <a:gd name="connsiteY9" fmla="*/ 16 h 2123618"/>
                <a:gd name="connsiteX10" fmla="*/ 1010859 w 4920183"/>
                <a:gd name="connsiteY10" fmla="*/ 24919 h 2123618"/>
                <a:gd name="connsiteX11" fmla="*/ 1564272 w 4920183"/>
                <a:gd name="connsiteY11" fmla="*/ 72513 h 2123618"/>
                <a:gd name="connsiteX12" fmla="*/ 2103850 w 4920183"/>
                <a:gd name="connsiteY12" fmla="*/ 119553 h 2123618"/>
                <a:gd name="connsiteX13" fmla="*/ 2524998 w 4920183"/>
                <a:gd name="connsiteY13" fmla="*/ 155525 h 2123618"/>
                <a:gd name="connsiteX14" fmla="*/ 3001487 w 4920183"/>
                <a:gd name="connsiteY14" fmla="*/ 197584 h 2123618"/>
                <a:gd name="connsiteX15" fmla="*/ 3414886 w 4920183"/>
                <a:gd name="connsiteY15" fmla="*/ 233003 h 2123618"/>
                <a:gd name="connsiteX16" fmla="*/ 3827733 w 4920183"/>
                <a:gd name="connsiteY16" fmla="*/ 269528 h 2123618"/>
                <a:gd name="connsiteX17" fmla="*/ 4243900 w 4920183"/>
                <a:gd name="connsiteY17" fmla="*/ 304946 h 2123618"/>
                <a:gd name="connsiteX18" fmla="*/ 4438148 w 4920183"/>
                <a:gd name="connsiteY18" fmla="*/ 331510 h 2123618"/>
                <a:gd name="connsiteX19" fmla="*/ 4610259 w 4920183"/>
                <a:gd name="connsiteY19" fmla="*/ 493107 h 2123618"/>
                <a:gd name="connsiteX20" fmla="*/ 4699912 w 4920183"/>
                <a:gd name="connsiteY20" fmla="*/ 846185 h 2123618"/>
                <a:gd name="connsiteX21" fmla="*/ 4899141 w 4920183"/>
                <a:gd name="connsiteY21" fmla="*/ 1803590 h 2123618"/>
                <a:gd name="connsiteX22" fmla="*/ 4919064 w 4920183"/>
                <a:gd name="connsiteY22" fmla="*/ 1926448 h 2123618"/>
                <a:gd name="connsiteX23" fmla="*/ 4753040 w 4920183"/>
                <a:gd name="connsiteY23" fmla="*/ 2121249 h 2123618"/>
                <a:gd name="connsiteX24" fmla="*/ 4506771 w 4920183"/>
                <a:gd name="connsiteY24" fmla="*/ 2096899 h 2123618"/>
                <a:gd name="connsiteX25" fmla="*/ 3729779 w 4920183"/>
                <a:gd name="connsiteY25" fmla="*/ 1954672 h 2123618"/>
                <a:gd name="connsiteX26" fmla="*/ 2705410 w 4920183"/>
                <a:gd name="connsiteY26" fmla="*/ 1767618 h 2123618"/>
                <a:gd name="connsiteX27" fmla="*/ 1355082 w 4920183"/>
                <a:gd name="connsiteY27" fmla="*/ 1521902 h 2123618"/>
                <a:gd name="connsiteX28" fmla="*/ 1097191 w 4920183"/>
                <a:gd name="connsiteY28" fmla="*/ 1474309 h 2123618"/>
                <a:gd name="connsiteX29" fmla="*/ 1046277 w 4920183"/>
                <a:gd name="connsiteY29" fmla="*/ 1480396 h 2123618"/>
                <a:gd name="connsiteX30" fmla="*/ 278693 w 4920183"/>
                <a:gd name="connsiteY30" fmla="*/ 1815765 h 2123618"/>
                <a:gd name="connsiteX31" fmla="*/ 247702 w 4920183"/>
                <a:gd name="connsiteY31" fmla="*/ 1827940 h 212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920183" h="2123618">
                  <a:moveTo>
                    <a:pt x="247702" y="1827940"/>
                  </a:moveTo>
                  <a:cubicBezTo>
                    <a:pt x="322413" y="1682946"/>
                    <a:pt x="392696" y="1544592"/>
                    <a:pt x="465193" y="1406792"/>
                  </a:cubicBezTo>
                  <a:cubicBezTo>
                    <a:pt x="477368" y="1383549"/>
                    <a:pt x="474048" y="1377462"/>
                    <a:pt x="449144" y="1371927"/>
                  </a:cubicBezTo>
                  <a:cubicBezTo>
                    <a:pt x="344549" y="1350898"/>
                    <a:pt x="239954" y="1327654"/>
                    <a:pt x="135912" y="1304964"/>
                  </a:cubicBezTo>
                  <a:cubicBezTo>
                    <a:pt x="125951" y="1302751"/>
                    <a:pt x="115989" y="1301644"/>
                    <a:pt x="106028" y="1300537"/>
                  </a:cubicBezTo>
                  <a:cubicBezTo>
                    <a:pt x="36851" y="1293343"/>
                    <a:pt x="-4101" y="1246303"/>
                    <a:pt x="326" y="1176573"/>
                  </a:cubicBezTo>
                  <a:cubicBezTo>
                    <a:pt x="2540" y="1135620"/>
                    <a:pt x="12501" y="1096881"/>
                    <a:pt x="30210" y="1059802"/>
                  </a:cubicBezTo>
                  <a:cubicBezTo>
                    <a:pt x="139233" y="831243"/>
                    <a:pt x="248255" y="602683"/>
                    <a:pt x="356171" y="373570"/>
                  </a:cubicBezTo>
                  <a:cubicBezTo>
                    <a:pt x="390482" y="300519"/>
                    <a:pt x="423134" y="225808"/>
                    <a:pt x="455232" y="151651"/>
                  </a:cubicBezTo>
                  <a:cubicBezTo>
                    <a:pt x="496738" y="56464"/>
                    <a:pt x="581963" y="-1091"/>
                    <a:pt x="685452" y="16"/>
                  </a:cubicBezTo>
                  <a:cubicBezTo>
                    <a:pt x="794474" y="1123"/>
                    <a:pt x="902390" y="16065"/>
                    <a:pt x="1010859" y="24919"/>
                  </a:cubicBezTo>
                  <a:cubicBezTo>
                    <a:pt x="1195699" y="39861"/>
                    <a:pt x="1379985" y="56464"/>
                    <a:pt x="1564272" y="72513"/>
                  </a:cubicBezTo>
                  <a:cubicBezTo>
                    <a:pt x="1744131" y="88008"/>
                    <a:pt x="1923991" y="104057"/>
                    <a:pt x="2103850" y="119553"/>
                  </a:cubicBezTo>
                  <a:cubicBezTo>
                    <a:pt x="2244417" y="131728"/>
                    <a:pt x="2384984" y="143350"/>
                    <a:pt x="2524998" y="155525"/>
                  </a:cubicBezTo>
                  <a:cubicBezTo>
                    <a:pt x="2683828" y="169360"/>
                    <a:pt x="2842657" y="183749"/>
                    <a:pt x="3001487" y="197584"/>
                  </a:cubicBezTo>
                  <a:cubicBezTo>
                    <a:pt x="3139287" y="209759"/>
                    <a:pt x="3277086" y="220828"/>
                    <a:pt x="3414886" y="233003"/>
                  </a:cubicBezTo>
                  <a:cubicBezTo>
                    <a:pt x="3552687" y="245178"/>
                    <a:pt x="3690486" y="257353"/>
                    <a:pt x="3827733" y="269528"/>
                  </a:cubicBezTo>
                  <a:cubicBezTo>
                    <a:pt x="3966086" y="281703"/>
                    <a:pt x="4104993" y="292218"/>
                    <a:pt x="4243900" y="304946"/>
                  </a:cubicBezTo>
                  <a:cubicBezTo>
                    <a:pt x="4308649" y="311034"/>
                    <a:pt x="4374505" y="311587"/>
                    <a:pt x="4438148" y="331510"/>
                  </a:cubicBezTo>
                  <a:cubicBezTo>
                    <a:pt x="4521713" y="358074"/>
                    <a:pt x="4579822" y="408988"/>
                    <a:pt x="4610259" y="493107"/>
                  </a:cubicBezTo>
                  <a:cubicBezTo>
                    <a:pt x="4652319" y="608217"/>
                    <a:pt x="4675009" y="727201"/>
                    <a:pt x="4699912" y="846185"/>
                  </a:cubicBezTo>
                  <a:cubicBezTo>
                    <a:pt x="4766322" y="1165504"/>
                    <a:pt x="4833285" y="1484270"/>
                    <a:pt x="4899141" y="1803590"/>
                  </a:cubicBezTo>
                  <a:cubicBezTo>
                    <a:pt x="4907442" y="1843989"/>
                    <a:pt x="4915190" y="1884942"/>
                    <a:pt x="4919064" y="1926448"/>
                  </a:cubicBezTo>
                  <a:cubicBezTo>
                    <a:pt x="4929579" y="2038237"/>
                    <a:pt x="4865383" y="2110181"/>
                    <a:pt x="4753040" y="2121249"/>
                  </a:cubicBezTo>
                  <a:cubicBezTo>
                    <a:pt x="4668368" y="2130104"/>
                    <a:pt x="4588123" y="2112395"/>
                    <a:pt x="4506771" y="2096899"/>
                  </a:cubicBezTo>
                  <a:cubicBezTo>
                    <a:pt x="4247774" y="2048752"/>
                    <a:pt x="3988776" y="2001712"/>
                    <a:pt x="3729779" y="1954672"/>
                  </a:cubicBezTo>
                  <a:cubicBezTo>
                    <a:pt x="3388323" y="1892136"/>
                    <a:pt x="3046867" y="1829600"/>
                    <a:pt x="2705410" y="1767618"/>
                  </a:cubicBezTo>
                  <a:cubicBezTo>
                    <a:pt x="2255485" y="1685159"/>
                    <a:pt x="1805560" y="1603808"/>
                    <a:pt x="1355082" y="1521902"/>
                  </a:cubicBezTo>
                  <a:cubicBezTo>
                    <a:pt x="1268749" y="1506407"/>
                    <a:pt x="1182970" y="1490358"/>
                    <a:pt x="1097191" y="1474309"/>
                  </a:cubicBezTo>
                  <a:cubicBezTo>
                    <a:pt x="1079482" y="1470988"/>
                    <a:pt x="1063433" y="1473202"/>
                    <a:pt x="1046277" y="1480396"/>
                  </a:cubicBezTo>
                  <a:cubicBezTo>
                    <a:pt x="790600" y="1592739"/>
                    <a:pt x="534923" y="1703975"/>
                    <a:pt x="278693" y="1815765"/>
                  </a:cubicBezTo>
                  <a:cubicBezTo>
                    <a:pt x="270392" y="1819086"/>
                    <a:pt x="262090" y="1822406"/>
                    <a:pt x="247702" y="1827940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E30791-9F6E-4838-B1EF-B0D539C28227}"/>
                </a:ext>
              </a:extLst>
            </p:cNvPr>
            <p:cNvSpPr/>
            <p:nvPr/>
          </p:nvSpPr>
          <p:spPr>
            <a:xfrm>
              <a:off x="6465602" y="400374"/>
              <a:ext cx="2244091" cy="1206652"/>
            </a:xfrm>
            <a:custGeom>
              <a:avLst/>
              <a:gdLst>
                <a:gd name="connsiteX0" fmla="*/ 0 w 2244091"/>
                <a:gd name="connsiteY0" fmla="*/ 211 h 1206652"/>
                <a:gd name="connsiteX1" fmla="*/ 90206 w 2244091"/>
                <a:gd name="connsiteY1" fmla="*/ 211 h 1206652"/>
                <a:gd name="connsiteX2" fmla="*/ 939143 w 2244091"/>
                <a:gd name="connsiteY2" fmla="*/ 19027 h 1206652"/>
                <a:gd name="connsiteX3" fmla="*/ 1604345 w 2244091"/>
                <a:gd name="connsiteY3" fmla="*/ 55553 h 1206652"/>
                <a:gd name="connsiteX4" fmla="*/ 1866110 w 2244091"/>
                <a:gd name="connsiteY4" fmla="*/ 76582 h 1206652"/>
                <a:gd name="connsiteX5" fmla="*/ 2079728 w 2244091"/>
                <a:gd name="connsiteY5" fmla="*/ 242606 h 1206652"/>
                <a:gd name="connsiteX6" fmla="*/ 2159973 w 2244091"/>
                <a:gd name="connsiteY6" fmla="*/ 557498 h 1206652"/>
                <a:gd name="connsiteX7" fmla="*/ 2235790 w 2244091"/>
                <a:gd name="connsiteY7" fmla="*/ 1118660 h 1206652"/>
                <a:gd name="connsiteX8" fmla="*/ 2244091 w 2244091"/>
                <a:gd name="connsiteY8" fmla="*/ 1206652 h 1206652"/>
                <a:gd name="connsiteX9" fmla="*/ 2231916 w 2244091"/>
                <a:gd name="connsiteY9" fmla="*/ 1185069 h 1206652"/>
                <a:gd name="connsiteX10" fmla="*/ 2022173 w 2244091"/>
                <a:gd name="connsiteY10" fmla="*/ 449583 h 1206652"/>
                <a:gd name="connsiteX11" fmla="*/ 1946908 w 2244091"/>
                <a:gd name="connsiteY11" fmla="*/ 259762 h 1206652"/>
                <a:gd name="connsiteX12" fmla="*/ 1827925 w 2244091"/>
                <a:gd name="connsiteY12" fmla="*/ 182838 h 1206652"/>
                <a:gd name="connsiteX13" fmla="*/ 1392388 w 2244091"/>
                <a:gd name="connsiteY13" fmla="*/ 154614 h 1206652"/>
                <a:gd name="connsiteX14" fmla="*/ 819605 w 2244091"/>
                <a:gd name="connsiteY14" fmla="*/ 107020 h 1206652"/>
                <a:gd name="connsiteX15" fmla="*/ 289435 w 2244091"/>
                <a:gd name="connsiteY15" fmla="*/ 49465 h 1206652"/>
                <a:gd name="connsiteX16" fmla="*/ 1107 w 2244091"/>
                <a:gd name="connsiteY16" fmla="*/ 10173 h 1206652"/>
                <a:gd name="connsiteX17" fmla="*/ 0 w 2244091"/>
                <a:gd name="connsiteY17" fmla="*/ 211 h 120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4091" h="1206652">
                  <a:moveTo>
                    <a:pt x="0" y="211"/>
                  </a:moveTo>
                  <a:cubicBezTo>
                    <a:pt x="29884" y="211"/>
                    <a:pt x="60322" y="211"/>
                    <a:pt x="90206" y="211"/>
                  </a:cubicBezTo>
                  <a:cubicBezTo>
                    <a:pt x="373554" y="-1449"/>
                    <a:pt x="656348" y="6852"/>
                    <a:pt x="939143" y="19027"/>
                  </a:cubicBezTo>
                  <a:cubicBezTo>
                    <a:pt x="1161062" y="28435"/>
                    <a:pt x="1382980" y="41717"/>
                    <a:pt x="1604345" y="55553"/>
                  </a:cubicBezTo>
                  <a:cubicBezTo>
                    <a:pt x="1691784" y="61087"/>
                    <a:pt x="1779224" y="64961"/>
                    <a:pt x="1866110" y="76582"/>
                  </a:cubicBezTo>
                  <a:cubicBezTo>
                    <a:pt x="1967385" y="89864"/>
                    <a:pt x="2039328" y="145205"/>
                    <a:pt x="2079728" y="242606"/>
                  </a:cubicBezTo>
                  <a:cubicBezTo>
                    <a:pt x="2121787" y="343881"/>
                    <a:pt x="2143370" y="450136"/>
                    <a:pt x="2159973" y="557498"/>
                  </a:cubicBezTo>
                  <a:cubicBezTo>
                    <a:pt x="2188750" y="743999"/>
                    <a:pt x="2214760" y="931052"/>
                    <a:pt x="2235790" y="1118660"/>
                  </a:cubicBezTo>
                  <a:cubicBezTo>
                    <a:pt x="2239110" y="1146884"/>
                    <a:pt x="2240771" y="1175108"/>
                    <a:pt x="2244091" y="1206652"/>
                  </a:cubicBezTo>
                  <a:cubicBezTo>
                    <a:pt x="2234683" y="1200011"/>
                    <a:pt x="2234130" y="1192264"/>
                    <a:pt x="2231916" y="1185069"/>
                  </a:cubicBezTo>
                  <a:cubicBezTo>
                    <a:pt x="2152778" y="942674"/>
                    <a:pt x="2085815" y="696405"/>
                    <a:pt x="2022173" y="449583"/>
                  </a:cubicBezTo>
                  <a:cubicBezTo>
                    <a:pt x="2005017" y="383173"/>
                    <a:pt x="1976792" y="321191"/>
                    <a:pt x="1946908" y="259762"/>
                  </a:cubicBezTo>
                  <a:cubicBezTo>
                    <a:pt x="1922558" y="209955"/>
                    <a:pt x="1881052" y="186158"/>
                    <a:pt x="1827925" y="182838"/>
                  </a:cubicBezTo>
                  <a:cubicBezTo>
                    <a:pt x="1682930" y="172876"/>
                    <a:pt x="1537383" y="165128"/>
                    <a:pt x="1392388" y="154614"/>
                  </a:cubicBezTo>
                  <a:cubicBezTo>
                    <a:pt x="1201460" y="140778"/>
                    <a:pt x="1009979" y="125283"/>
                    <a:pt x="819605" y="107020"/>
                  </a:cubicBezTo>
                  <a:cubicBezTo>
                    <a:pt x="642513" y="89864"/>
                    <a:pt x="465974" y="71602"/>
                    <a:pt x="289435" y="49465"/>
                  </a:cubicBezTo>
                  <a:cubicBezTo>
                    <a:pt x="193141" y="37290"/>
                    <a:pt x="96847" y="23455"/>
                    <a:pt x="1107" y="10173"/>
                  </a:cubicBezTo>
                  <a:cubicBezTo>
                    <a:pt x="0" y="6299"/>
                    <a:pt x="0" y="2978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1D0D8DF-8A38-4AD6-AE37-110A572D4691}"/>
                </a:ext>
              </a:extLst>
            </p:cNvPr>
            <p:cNvSpPr/>
            <p:nvPr/>
          </p:nvSpPr>
          <p:spPr>
            <a:xfrm>
              <a:off x="3482307" y="842209"/>
              <a:ext cx="445895" cy="1006658"/>
            </a:xfrm>
            <a:custGeom>
              <a:avLst/>
              <a:gdLst>
                <a:gd name="connsiteX0" fmla="*/ 445896 w 445895"/>
                <a:gd name="connsiteY0" fmla="*/ 1006659 h 1006658"/>
                <a:gd name="connsiteX1" fmla="*/ 159227 w 445895"/>
                <a:gd name="connsiteY1" fmla="*/ 967367 h 1006658"/>
                <a:gd name="connsiteX2" fmla="*/ 50758 w 445895"/>
                <a:gd name="connsiteY2" fmla="*/ 914792 h 1006658"/>
                <a:gd name="connsiteX3" fmla="*/ 3718 w 445895"/>
                <a:gd name="connsiteY3" fmla="*/ 750429 h 1006658"/>
                <a:gd name="connsiteX4" fmla="*/ 52972 w 445895"/>
                <a:gd name="connsiteY4" fmla="*/ 596026 h 1006658"/>
                <a:gd name="connsiteX5" fmla="*/ 352922 w 445895"/>
                <a:gd name="connsiteY5" fmla="*/ 39292 h 1006658"/>
                <a:gd name="connsiteX6" fmla="*/ 377272 w 445895"/>
                <a:gd name="connsiteY6" fmla="*/ 0 h 1006658"/>
                <a:gd name="connsiteX7" fmla="*/ 368971 w 445895"/>
                <a:gd name="connsiteY7" fmla="*/ 42059 h 1006658"/>
                <a:gd name="connsiteX8" fmla="*/ 107760 w 445895"/>
                <a:gd name="connsiteY8" fmla="*/ 627017 h 1006658"/>
                <a:gd name="connsiteX9" fmla="*/ 66254 w 445895"/>
                <a:gd name="connsiteY9" fmla="*/ 766478 h 1006658"/>
                <a:gd name="connsiteX10" fmla="*/ 98352 w 445895"/>
                <a:gd name="connsiteY10" fmla="*/ 852810 h 1006658"/>
                <a:gd name="connsiteX11" fmla="*/ 186345 w 445895"/>
                <a:gd name="connsiteY11" fmla="*/ 903171 h 1006658"/>
                <a:gd name="connsiteX12" fmla="*/ 432060 w 445895"/>
                <a:gd name="connsiteY12" fmla="*/ 995591 h 1006658"/>
                <a:gd name="connsiteX13" fmla="*/ 445896 w 445895"/>
                <a:gd name="connsiteY13" fmla="*/ 1006659 h 100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5895" h="1006658">
                  <a:moveTo>
                    <a:pt x="445896" y="1006659"/>
                  </a:moveTo>
                  <a:cubicBezTo>
                    <a:pt x="347941" y="998911"/>
                    <a:pt x="253308" y="984522"/>
                    <a:pt x="159227" y="967367"/>
                  </a:cubicBezTo>
                  <a:cubicBezTo>
                    <a:pt x="118828" y="960172"/>
                    <a:pt x="82856" y="940803"/>
                    <a:pt x="50758" y="914792"/>
                  </a:cubicBezTo>
                  <a:cubicBezTo>
                    <a:pt x="-2923" y="871073"/>
                    <a:pt x="-4583" y="811857"/>
                    <a:pt x="3718" y="750429"/>
                  </a:cubicBezTo>
                  <a:cubicBezTo>
                    <a:pt x="10913" y="696194"/>
                    <a:pt x="28068" y="645280"/>
                    <a:pt x="52972" y="596026"/>
                  </a:cubicBezTo>
                  <a:cubicBezTo>
                    <a:pt x="147606" y="407866"/>
                    <a:pt x="245560" y="220812"/>
                    <a:pt x="352922" y="39292"/>
                  </a:cubicBezTo>
                  <a:cubicBezTo>
                    <a:pt x="359563" y="28224"/>
                    <a:pt x="366204" y="17709"/>
                    <a:pt x="377272" y="0"/>
                  </a:cubicBezTo>
                  <a:cubicBezTo>
                    <a:pt x="380593" y="20476"/>
                    <a:pt x="373398" y="30991"/>
                    <a:pt x="368971" y="42059"/>
                  </a:cubicBezTo>
                  <a:cubicBezTo>
                    <a:pt x="290386" y="240735"/>
                    <a:pt x="201287" y="434983"/>
                    <a:pt x="107760" y="627017"/>
                  </a:cubicBezTo>
                  <a:cubicBezTo>
                    <a:pt x="86177" y="671290"/>
                    <a:pt x="72342" y="717777"/>
                    <a:pt x="66254" y="766478"/>
                  </a:cubicBezTo>
                  <a:cubicBezTo>
                    <a:pt x="61827" y="800789"/>
                    <a:pt x="70681" y="830120"/>
                    <a:pt x="98352" y="852810"/>
                  </a:cubicBezTo>
                  <a:cubicBezTo>
                    <a:pt x="124916" y="874947"/>
                    <a:pt x="153140" y="892656"/>
                    <a:pt x="186345" y="903171"/>
                  </a:cubicBezTo>
                  <a:cubicBezTo>
                    <a:pt x="269357" y="930841"/>
                    <a:pt x="351815" y="959619"/>
                    <a:pt x="432060" y="995591"/>
                  </a:cubicBezTo>
                  <a:cubicBezTo>
                    <a:pt x="436487" y="997804"/>
                    <a:pt x="442575" y="998358"/>
                    <a:pt x="445896" y="1006659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4D8BED7-A121-42A1-A54E-9B7307C2FC40}"/>
                </a:ext>
              </a:extLst>
            </p:cNvPr>
            <p:cNvSpPr/>
            <p:nvPr/>
          </p:nvSpPr>
          <p:spPr>
            <a:xfrm>
              <a:off x="3692954" y="436510"/>
              <a:ext cx="4764144" cy="1972522"/>
            </a:xfrm>
            <a:custGeom>
              <a:avLst/>
              <a:gdLst>
                <a:gd name="connsiteX0" fmla="*/ 318260 w 4764144"/>
                <a:gd name="connsiteY0" fmla="*/ 1656966 h 1972522"/>
                <a:gd name="connsiteX1" fmla="*/ 500886 w 4764144"/>
                <a:gd name="connsiteY1" fmla="*/ 1303335 h 1972522"/>
                <a:gd name="connsiteX2" fmla="*/ 484837 w 4764144"/>
                <a:gd name="connsiteY2" fmla="*/ 1271237 h 1972522"/>
                <a:gd name="connsiteX3" fmla="*/ 59816 w 4764144"/>
                <a:gd name="connsiteY3" fmla="*/ 1186012 h 1972522"/>
                <a:gd name="connsiteX4" fmla="*/ 47 w 4764144"/>
                <a:gd name="connsiteY4" fmla="*/ 1110747 h 1972522"/>
                <a:gd name="connsiteX5" fmla="*/ 21077 w 4764144"/>
                <a:gd name="connsiteY5" fmla="*/ 1028289 h 1972522"/>
                <a:gd name="connsiteX6" fmla="*/ 364747 w 4764144"/>
                <a:gd name="connsiteY6" fmla="*/ 301657 h 1972522"/>
                <a:gd name="connsiteX7" fmla="*/ 444438 w 4764144"/>
                <a:gd name="connsiteY7" fmla="*/ 122351 h 1972522"/>
                <a:gd name="connsiteX8" fmla="*/ 629278 w 4764144"/>
                <a:gd name="connsiteY8" fmla="*/ 47 h 1972522"/>
                <a:gd name="connsiteX9" fmla="*/ 951365 w 4764144"/>
                <a:gd name="connsiteY9" fmla="*/ 26611 h 1972522"/>
                <a:gd name="connsiteX10" fmla="*/ 1810262 w 4764144"/>
                <a:gd name="connsiteY10" fmla="*/ 106302 h 1972522"/>
                <a:gd name="connsiteX11" fmla="*/ 2564565 w 4764144"/>
                <a:gd name="connsiteY11" fmla="*/ 177139 h 1972522"/>
                <a:gd name="connsiteX12" fmla="*/ 3194903 w 4764144"/>
                <a:gd name="connsiteY12" fmla="*/ 234694 h 1972522"/>
                <a:gd name="connsiteX13" fmla="*/ 3756064 w 4764144"/>
                <a:gd name="connsiteY13" fmla="*/ 288375 h 1972522"/>
                <a:gd name="connsiteX14" fmla="*/ 4298409 w 4764144"/>
                <a:gd name="connsiteY14" fmla="*/ 338736 h 1972522"/>
                <a:gd name="connsiteX15" fmla="*/ 4388615 w 4764144"/>
                <a:gd name="connsiteY15" fmla="*/ 363639 h 1972522"/>
                <a:gd name="connsiteX16" fmla="*/ 4462773 w 4764144"/>
                <a:gd name="connsiteY16" fmla="*/ 444991 h 1972522"/>
                <a:gd name="connsiteX17" fmla="*/ 4549105 w 4764144"/>
                <a:gd name="connsiteY17" fmla="*/ 781466 h 1972522"/>
                <a:gd name="connsiteX18" fmla="*/ 4741693 w 4764144"/>
                <a:gd name="connsiteY18" fmla="*/ 1734998 h 1972522"/>
                <a:gd name="connsiteX19" fmla="*/ 4762723 w 4764144"/>
                <a:gd name="connsiteY19" fmla="*/ 1862836 h 1972522"/>
                <a:gd name="connsiteX20" fmla="*/ 4682478 w 4764144"/>
                <a:gd name="connsiteY20" fmla="*/ 1969092 h 1972522"/>
                <a:gd name="connsiteX21" fmla="*/ 4528629 w 4764144"/>
                <a:gd name="connsiteY21" fmla="*/ 1961897 h 1972522"/>
                <a:gd name="connsiteX22" fmla="*/ 3957506 w 4764144"/>
                <a:gd name="connsiteY22" fmla="*/ 1860069 h 1972522"/>
                <a:gd name="connsiteX23" fmla="*/ 3476037 w 4764144"/>
                <a:gd name="connsiteY23" fmla="*/ 1775397 h 1972522"/>
                <a:gd name="connsiteX24" fmla="*/ 2828543 w 4764144"/>
                <a:gd name="connsiteY24" fmla="*/ 1661947 h 1972522"/>
                <a:gd name="connsiteX25" fmla="*/ 2178282 w 4764144"/>
                <a:gd name="connsiteY25" fmla="*/ 1548497 h 1972522"/>
                <a:gd name="connsiteX26" fmla="*/ 1331560 w 4764144"/>
                <a:gd name="connsiteY26" fmla="*/ 1400183 h 1972522"/>
                <a:gd name="connsiteX27" fmla="*/ 1054300 w 4764144"/>
                <a:gd name="connsiteY27" fmla="*/ 1350929 h 1972522"/>
                <a:gd name="connsiteX28" fmla="*/ 990657 w 4764144"/>
                <a:gd name="connsiteY28" fmla="*/ 1359783 h 1972522"/>
                <a:gd name="connsiteX29" fmla="*/ 335969 w 4764144"/>
                <a:gd name="connsiteY29" fmla="*/ 1649219 h 1972522"/>
                <a:gd name="connsiteX30" fmla="*/ 318260 w 4764144"/>
                <a:gd name="connsiteY30" fmla="*/ 1656966 h 197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64144" h="1972522">
                  <a:moveTo>
                    <a:pt x="318260" y="1656966"/>
                  </a:moveTo>
                  <a:cubicBezTo>
                    <a:pt x="380796" y="1535215"/>
                    <a:pt x="440011" y="1418999"/>
                    <a:pt x="500886" y="1303335"/>
                  </a:cubicBezTo>
                  <a:cubicBezTo>
                    <a:pt x="513062" y="1280092"/>
                    <a:pt x="506974" y="1275665"/>
                    <a:pt x="484837" y="1271237"/>
                  </a:cubicBezTo>
                  <a:cubicBezTo>
                    <a:pt x="342610" y="1244673"/>
                    <a:pt x="202597" y="1209255"/>
                    <a:pt x="59816" y="1186012"/>
                  </a:cubicBezTo>
                  <a:cubicBezTo>
                    <a:pt x="17203" y="1178817"/>
                    <a:pt x="-1060" y="1154467"/>
                    <a:pt x="47" y="1110747"/>
                  </a:cubicBezTo>
                  <a:cubicBezTo>
                    <a:pt x="1154" y="1081417"/>
                    <a:pt x="8902" y="1054299"/>
                    <a:pt x="21077" y="1028289"/>
                  </a:cubicBezTo>
                  <a:cubicBezTo>
                    <a:pt x="135634" y="785894"/>
                    <a:pt x="250744" y="544052"/>
                    <a:pt x="364747" y="301657"/>
                  </a:cubicBezTo>
                  <a:cubicBezTo>
                    <a:pt x="392417" y="242442"/>
                    <a:pt x="418981" y="182673"/>
                    <a:pt x="444438" y="122351"/>
                  </a:cubicBezTo>
                  <a:cubicBezTo>
                    <a:pt x="478196" y="40999"/>
                    <a:pt x="540732" y="-1614"/>
                    <a:pt x="629278" y="47"/>
                  </a:cubicBezTo>
                  <a:cubicBezTo>
                    <a:pt x="737194" y="2260"/>
                    <a:pt x="844003" y="17203"/>
                    <a:pt x="951365" y="26611"/>
                  </a:cubicBezTo>
                  <a:cubicBezTo>
                    <a:pt x="1237480" y="52621"/>
                    <a:pt x="1524148" y="79738"/>
                    <a:pt x="1810262" y="106302"/>
                  </a:cubicBezTo>
                  <a:cubicBezTo>
                    <a:pt x="2061512" y="130099"/>
                    <a:pt x="2312762" y="153896"/>
                    <a:pt x="2564565" y="177139"/>
                  </a:cubicBezTo>
                  <a:cubicBezTo>
                    <a:pt x="2774862" y="196508"/>
                    <a:pt x="2984606" y="214771"/>
                    <a:pt x="3194903" y="234694"/>
                  </a:cubicBezTo>
                  <a:cubicBezTo>
                    <a:pt x="3381956" y="251850"/>
                    <a:pt x="3569010" y="270666"/>
                    <a:pt x="3756064" y="288375"/>
                  </a:cubicBezTo>
                  <a:cubicBezTo>
                    <a:pt x="3937030" y="305531"/>
                    <a:pt x="4117443" y="322133"/>
                    <a:pt x="4298409" y="338736"/>
                  </a:cubicBezTo>
                  <a:cubicBezTo>
                    <a:pt x="4329954" y="341503"/>
                    <a:pt x="4359838" y="349804"/>
                    <a:pt x="4388615" y="363639"/>
                  </a:cubicBezTo>
                  <a:cubicBezTo>
                    <a:pt x="4424034" y="381349"/>
                    <a:pt x="4448384" y="407912"/>
                    <a:pt x="4462773" y="444991"/>
                  </a:cubicBezTo>
                  <a:cubicBezTo>
                    <a:pt x="4505386" y="553460"/>
                    <a:pt x="4526415" y="668017"/>
                    <a:pt x="4549105" y="781466"/>
                  </a:cubicBezTo>
                  <a:cubicBezTo>
                    <a:pt x="4613301" y="1099679"/>
                    <a:pt x="4677497" y="1417338"/>
                    <a:pt x="4741693" y="1734998"/>
                  </a:cubicBezTo>
                  <a:cubicBezTo>
                    <a:pt x="4749995" y="1777610"/>
                    <a:pt x="4756635" y="1820223"/>
                    <a:pt x="4762723" y="1862836"/>
                  </a:cubicBezTo>
                  <a:cubicBezTo>
                    <a:pt x="4771024" y="1923158"/>
                    <a:pt x="4742800" y="1961344"/>
                    <a:pt x="4682478" y="1969092"/>
                  </a:cubicBezTo>
                  <a:cubicBezTo>
                    <a:pt x="4631011" y="1975733"/>
                    <a:pt x="4579543" y="1972412"/>
                    <a:pt x="4528629" y="1961897"/>
                  </a:cubicBezTo>
                  <a:cubicBezTo>
                    <a:pt x="4339362" y="1923158"/>
                    <a:pt x="4147881" y="1893827"/>
                    <a:pt x="3957506" y="1860069"/>
                  </a:cubicBezTo>
                  <a:cubicBezTo>
                    <a:pt x="3797016" y="1831845"/>
                    <a:pt x="3636526" y="1803621"/>
                    <a:pt x="3476037" y="1775397"/>
                  </a:cubicBezTo>
                  <a:cubicBezTo>
                    <a:pt x="3260205" y="1737765"/>
                    <a:pt x="3044374" y="1699579"/>
                    <a:pt x="2828543" y="1661947"/>
                  </a:cubicBezTo>
                  <a:cubicBezTo>
                    <a:pt x="2611605" y="1624315"/>
                    <a:pt x="2394667" y="1586129"/>
                    <a:pt x="2178282" y="1548497"/>
                  </a:cubicBezTo>
                  <a:cubicBezTo>
                    <a:pt x="1896041" y="1499244"/>
                    <a:pt x="1613801" y="1449990"/>
                    <a:pt x="1331560" y="1400183"/>
                  </a:cubicBezTo>
                  <a:cubicBezTo>
                    <a:pt x="1239140" y="1384134"/>
                    <a:pt x="1146720" y="1368085"/>
                    <a:pt x="1054300" y="1350929"/>
                  </a:cubicBezTo>
                  <a:cubicBezTo>
                    <a:pt x="1031610" y="1346501"/>
                    <a:pt x="1011687" y="1350375"/>
                    <a:pt x="990657" y="1359783"/>
                  </a:cubicBezTo>
                  <a:cubicBezTo>
                    <a:pt x="772612" y="1456631"/>
                    <a:pt x="554568" y="1552925"/>
                    <a:pt x="335969" y="1649219"/>
                  </a:cubicBezTo>
                  <a:cubicBezTo>
                    <a:pt x="332095" y="1651986"/>
                    <a:pt x="328221" y="1653646"/>
                    <a:pt x="318260" y="1656966"/>
                  </a:cubicBezTo>
                  <a:close/>
                </a:path>
              </a:pathLst>
            </a:custGeom>
            <a:solidFill>
              <a:srgbClr val="FEFEFE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" name="文字方塊 1"/>
            <p:cNvSpPr txBox="1"/>
            <p:nvPr/>
          </p:nvSpPr>
          <p:spPr>
            <a:xfrm rot="559174">
              <a:off x="4325172" y="714048"/>
              <a:ext cx="387576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 smtClean="0">
                  <a:solidFill>
                    <a:srgbClr val="005A9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</a:t>
              </a:r>
              <a:r>
                <a:rPr lang="zh-TW" altLang="en-US" sz="6000" b="1" dirty="0" smtClean="0">
                  <a:solidFill>
                    <a:srgbClr val="005A9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</a:t>
              </a:r>
              <a:r>
                <a:rPr lang="zh-TW" altLang="en-US" sz="6600" b="1" dirty="0" smtClean="0">
                  <a:solidFill>
                    <a:srgbClr val="005A9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導</a:t>
              </a:r>
              <a:r>
                <a:rPr lang="zh-TW" altLang="en-US" sz="7200" b="1" dirty="0" smtClean="0">
                  <a:solidFill>
                    <a:srgbClr val="005A9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向</a:t>
              </a:r>
              <a:endParaRPr lang="zh-HK" altLang="en-US" sz="6600" b="1" dirty="0">
                <a:solidFill>
                  <a:srgbClr val="005A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7" name="圖片 16" descr="D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  <p:sp>
        <p:nvSpPr>
          <p:cNvPr id="18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42">
            <a:extLst>
              <a:ext uri="{FF2B5EF4-FFF2-40B4-BE49-F238E27FC236}">
                <a16:creationId xmlns:a16="http://schemas.microsoft.com/office/drawing/2014/main" id="{D2E07DA1-EEA4-4C9D-8971-B71DC46EE92F}"/>
              </a:ext>
            </a:extLst>
          </p:cNvPr>
          <p:cNvSpPr txBox="1"/>
          <p:nvPr/>
        </p:nvSpPr>
        <p:spPr>
          <a:xfrm>
            <a:off x="9126423" y="732078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dirty="0" smtClean="0">
                <a:latin typeface="+mj-lt"/>
              </a:rPr>
              <a:t>建議活動一</a:t>
            </a:r>
            <a:endParaRPr lang="ko-KR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17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35627</TotalTime>
  <Words>213</Words>
  <Application>Microsoft Office PowerPoint</Application>
  <PresentationFormat>寬螢幕</PresentationFormat>
  <Paragraphs>26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Arial Unicode MS</vt:lpstr>
      <vt:lpstr>微軟正黑體</vt:lpstr>
      <vt:lpstr>新細明體</vt:lpstr>
      <vt:lpstr>Arial</vt:lpstr>
      <vt:lpstr>Calibri</vt:lpstr>
      <vt:lpstr>Contents Slide Master</vt:lpstr>
      <vt:lpstr>Section Break Slide Master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Windows 使用者</cp:lastModifiedBy>
  <cp:revision>341</cp:revision>
  <dcterms:created xsi:type="dcterms:W3CDTF">2020-01-20T05:08:25Z</dcterms:created>
  <dcterms:modified xsi:type="dcterms:W3CDTF">2020-12-18T04:20:06Z</dcterms:modified>
</cp:coreProperties>
</file>