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4"/>
  </p:notesMasterIdLst>
  <p:handoutMasterIdLst>
    <p:handoutMasterId r:id="rId5"/>
  </p:handoutMasterIdLst>
  <p:sldIdLst>
    <p:sldId id="260" r:id="rId2"/>
    <p:sldId id="308" r:id="rId3"/>
  </p:sldIdLst>
  <p:sldSz cx="12192000" cy="6858000"/>
  <p:notesSz cx="6858000" cy="9144000"/>
  <p:defaultTextStyle>
    <a:defPPr rtl="0"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F5AB1C69-6EDB-4FF4-983F-18BD219EF322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69" autoAdjust="0"/>
    <p:restoredTop sz="88355" autoAdjust="0"/>
  </p:normalViewPr>
  <p:slideViewPr>
    <p:cSldViewPr snapToGrid="0">
      <p:cViewPr varScale="1">
        <p:scale>
          <a:sx n="59" d="100"/>
          <a:sy n="59" d="100"/>
        </p:scale>
        <p:origin x="90" y="107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-5386"/>
    </p:cViewPr>
  </p:sorterViewPr>
  <p:notesViewPr>
    <p:cSldViewPr snapToGrid="0">
      <p:cViewPr varScale="1">
        <p:scale>
          <a:sx n="100" d="100"/>
          <a:sy n="100" d="100"/>
        </p:scale>
        <p:origin x="3552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handoutMaster" Target="handoutMasters/handoutMaster1.xml"/><Relationship Id="rId4" Type="http://schemas.openxmlformats.org/officeDocument/2006/relationships/notesMaster" Target="notesMasters/notesMaster1.xml"/><Relationship Id="rId9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預留位置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日期預留位置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algn="r" rtl="0"/>
            <a:fld id="{B94C59FB-3E13-4307-9ECC-5E39E1BA9EC0}" type="datetime1">
              <a:rPr lang="zh-TW" altLang="en-US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2022/5/27</a:t>
            </a:fld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" name="頁尾預留位置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投影片編號預留位置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algn="r" rtl="0"/>
            <a:fld id="{57E03411-58E2-43FD-AE1D-AD77DFF8CB20}" type="slidenum">
              <a:rPr lang="en-US" altLang="zh-TW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pPr algn="r" rtl="0"/>
              <a:t>‹#›</a:t>
            </a:fld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8819107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投影片影像預留位置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zh-TW" altLang="en-US" dirty="0"/>
          </a:p>
        </p:txBody>
      </p:sp>
      <p:sp>
        <p:nvSpPr>
          <p:cNvPr id="5" name="備忘稿預留位置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zh-TW" altLang="en-US" dirty="0"/>
              <a:t>按一下以編輯母片文字樣式</a:t>
            </a:r>
          </a:p>
          <a:p>
            <a:pPr lvl="1" rtl="0"/>
            <a:r>
              <a:rPr lang="zh-TW" altLang="en-US" dirty="0"/>
              <a:t>第二層</a:t>
            </a:r>
          </a:p>
          <a:p>
            <a:pPr lvl="2" rtl="0"/>
            <a:r>
              <a:rPr lang="zh-TW" altLang="en-US" dirty="0"/>
              <a:t>第三層</a:t>
            </a:r>
          </a:p>
          <a:p>
            <a:pPr lvl="3" rtl="0"/>
            <a:r>
              <a:rPr lang="zh-TW" altLang="en-US" dirty="0"/>
              <a:t>第四層</a:t>
            </a:r>
          </a:p>
          <a:p>
            <a:pPr lvl="4" rtl="0"/>
            <a:r>
              <a:rPr lang="zh-TW" altLang="en-US" dirty="0"/>
              <a:t>第五層</a:t>
            </a:r>
          </a:p>
        </p:txBody>
      </p:sp>
      <p:sp>
        <p:nvSpPr>
          <p:cNvPr id="8" name="頁首預留位置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9" name="日期預留位置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algn="r" rtl="0"/>
            <a:fld id="{B94C59FB-3E13-4307-9ECC-5E39E1BA9EC0}" type="datetime1">
              <a:rPr lang="zh-TW" altLang="en-US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2022/5/27</a:t>
            </a:fld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0" name="頁尾預留位置 3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1" name="投影片編號預留位置 4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algn="r" rtl="0"/>
            <a:fld id="{57E03411-58E2-43FD-AE1D-AD77DFF8CB20}" type="slidenum">
              <a:rPr lang="en-US" altLang="zh-TW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pPr algn="r" rtl="0"/>
              <a:t>‹#›</a:t>
            </a:fld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5813978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微軟正黑體" panose="020B0604030504040204" pitchFamily="34" charset="-120"/>
        <a:ea typeface="微軟正黑體" panose="020B0604030504040204" pitchFamily="34" charset="-120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微軟正黑體" panose="020B0604030504040204" pitchFamily="34" charset="-120"/>
        <a:ea typeface="微軟正黑體" panose="020B0604030504040204" pitchFamily="34" charset="-120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微軟正黑體" panose="020B0604030504040204" pitchFamily="34" charset="-120"/>
        <a:ea typeface="微軟正黑體" panose="020B0604030504040204" pitchFamily="34" charset="-120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微軟正黑體" panose="020B0604030504040204" pitchFamily="34" charset="-120"/>
        <a:ea typeface="微軟正黑體" panose="020B0604030504040204" pitchFamily="34" charset="-120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微軟正黑體" panose="020B0604030504040204" pitchFamily="34" charset="-120"/>
        <a:ea typeface="微軟正黑體" panose="020B0604030504040204" pitchFamily="34" charset="-12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投影片編號版面配置區 3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/>
          <a:lstStyle/>
          <a:p>
            <a:pPr algn="r" rtl="0"/>
            <a:fld id="{C8DC57A8-AE18-4654-B6AF-04B3577165BE}" type="slidenum">
              <a:rPr lang="en-US" altLang="zh-TW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pPr algn="r" rtl="0"/>
              <a:t>1</a:t>
            </a:fld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272163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投影片編號版面配置區 3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8DC57A8-AE18-4654-B6AF-04B3577165BE}" type="slidenum">
              <a:rPr kumimoji="0" lang="en-US" altLang="zh-TW" sz="1200" b="0" i="0" u="none" strike="noStrike" kern="1200" cap="none" spc="0" normalizeH="0" baseline="0" noProof="0" smtClean="0">
                <a:ln>
                  <a:noFill/>
                </a:ln>
                <a:solidFill>
                  <a:srgbClr val="9A5315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zh-TW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9A5315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185788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4265612" y="1752600"/>
            <a:ext cx="6858003" cy="1828800"/>
          </a:xfrm>
        </p:spPr>
        <p:txBody>
          <a:bodyPr rtlCol="0" anchor="b">
            <a:normAutofit/>
          </a:bodyPr>
          <a:lstStyle>
            <a:lvl1pPr algn="l" rtl="0">
              <a:defRPr sz="5400"/>
            </a:lvl1pPr>
          </a:lstStyle>
          <a:p>
            <a:pPr rtl="0"/>
            <a:r>
              <a:rPr lang="zh-TW" altLang="en-US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4265609" y="3733800"/>
            <a:ext cx="6858003" cy="914400"/>
          </a:xfrm>
        </p:spPr>
        <p:txBody>
          <a:bodyPr rtlCol="0"/>
          <a:lstStyle>
            <a:lvl1pPr marL="0" indent="0" algn="l" rtl="0">
              <a:spcBef>
                <a:spcPts val="0"/>
              </a:spcBef>
              <a:buNone/>
              <a:defRPr sz="2400"/>
            </a:lvl1pPr>
            <a:lvl2pPr marL="457189" indent="0" algn="ctr" rtl="0">
              <a:buNone/>
              <a:defRPr sz="2000"/>
            </a:lvl2pPr>
            <a:lvl3pPr marL="914377" indent="0" algn="ctr" rtl="0">
              <a:buNone/>
              <a:defRPr sz="1800"/>
            </a:lvl3pPr>
            <a:lvl4pPr marL="1371566" indent="0" algn="ctr" rtl="0">
              <a:buNone/>
              <a:defRPr sz="1600"/>
            </a:lvl4pPr>
            <a:lvl5pPr marL="1828754" indent="0" algn="ctr" rtl="0">
              <a:buNone/>
              <a:defRPr sz="1600"/>
            </a:lvl5pPr>
            <a:lvl6pPr marL="2285943" indent="0" algn="ctr" rtl="0">
              <a:buNone/>
              <a:defRPr sz="1600"/>
            </a:lvl6pPr>
            <a:lvl7pPr marL="2743131" indent="0" algn="ctr" rtl="0">
              <a:buNone/>
              <a:defRPr sz="1600"/>
            </a:lvl7pPr>
            <a:lvl8pPr marL="3200320" indent="0" algn="ctr" rtl="0">
              <a:buNone/>
              <a:defRPr sz="1600"/>
            </a:lvl8pPr>
            <a:lvl9pPr marL="3657509" indent="0" algn="ctr" rtl="0">
              <a:buNone/>
              <a:defRPr sz="1600"/>
            </a:lvl9pPr>
          </a:lstStyle>
          <a:p>
            <a:pPr rtl="0"/>
            <a:r>
              <a:rPr lang="zh-TW" altLang="en-US" smtClean="0"/>
              <a:t>按一下以編輯母片副標題樣式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981203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含標題的三張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9066215" y="421594"/>
            <a:ext cx="2286000" cy="1885508"/>
          </a:xfrm>
        </p:spPr>
        <p:txBody>
          <a:bodyPr rtlCol="0">
            <a:normAutofit/>
          </a:bodyPr>
          <a:lstStyle>
            <a:lvl1pPr algn="l" rtl="0">
              <a:defRPr sz="2400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pPr rtl="0"/>
            <a:r>
              <a:rPr lang="zh-TW" altLang="en-US" noProof="0" smtClean="0"/>
              <a:t>按一下以編輯母片標題樣式</a:t>
            </a:r>
            <a:endParaRPr lang="zh-TW" altLang="en-US" noProof="0" dirty="0"/>
          </a:p>
        </p:txBody>
      </p:sp>
      <p:grpSp>
        <p:nvGrpSpPr>
          <p:cNvPr id="84" name="群組 83"/>
          <p:cNvGrpSpPr>
            <a:grpSpLocks noChangeAspect="1"/>
          </p:cNvGrpSpPr>
          <p:nvPr/>
        </p:nvGrpSpPr>
        <p:grpSpPr>
          <a:xfrm rot="16200000" flipV="1">
            <a:off x="274315" y="1102306"/>
            <a:ext cx="5053664" cy="4411852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85" name="手繪多邊形​​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800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86" name="手繪多邊形​​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800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87" name="手繪多邊形​​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800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88" name="手繪多邊形​​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800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89" name="手繪多邊形​​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800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90" name="手繪多邊形​​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800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91" name="手繪多邊形​​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800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92" name="手繪多邊形​​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800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93" name="手繪多邊形​​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800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94" name="手繪多邊形​​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800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95" name="手繪多邊形​​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800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96" name="手繪多邊形​​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800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sp>
        <p:nvSpPr>
          <p:cNvPr id="97" name="圖片預留位置 33" descr="要新增影像的空白預留位置。按一下預留位置，然後選取您想要新增的影像。"/>
          <p:cNvSpPr>
            <a:spLocks noGrp="1"/>
          </p:cNvSpPr>
          <p:nvPr>
            <p:ph type="pic" sz="quarter" idx="17"/>
          </p:nvPr>
        </p:nvSpPr>
        <p:spPr>
          <a:xfrm>
            <a:off x="840795" y="1020193"/>
            <a:ext cx="3886200" cy="4572000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pPr rtl="0"/>
            <a:r>
              <a:rPr lang="zh-TW" altLang="en-US" noProof="0" smtClean="0"/>
              <a:t>按一下圖示以新增圖片</a:t>
            </a:r>
            <a:endParaRPr lang="zh-TW" altLang="en-US" noProof="0" dirty="0"/>
          </a:p>
        </p:txBody>
      </p:sp>
      <p:grpSp>
        <p:nvGrpSpPr>
          <p:cNvPr id="98" name="群組 97"/>
          <p:cNvGrpSpPr/>
          <p:nvPr/>
        </p:nvGrpSpPr>
        <p:grpSpPr>
          <a:xfrm>
            <a:off x="5322491" y="319177"/>
            <a:ext cx="3389607" cy="27108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99" name="手繪多邊形​​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800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00" name="手繪多邊形​​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800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01" name="手繪多邊形​​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800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02" name="手繪多邊形​​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800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03" name="手繪多邊形​​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800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04" name="手繪多邊形​​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800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05" name="手繪多邊形​​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800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06" name="手繪多邊形​​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800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07" name="手繪多邊形​​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800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08" name="手繪多邊形​​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800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09" name="手繪多邊形​​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800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10" name="手繪多邊形​​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800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sp>
        <p:nvSpPr>
          <p:cNvPr id="111" name="圖片預留位置 33" descr="要新增影像的空白預留位置。按一下預留位置，然後選取您想要新增的影像。"/>
          <p:cNvSpPr>
            <a:spLocks noGrp="1" noChangeAspect="1"/>
          </p:cNvSpPr>
          <p:nvPr>
            <p:ph type="pic" sz="quarter" idx="18"/>
          </p:nvPr>
        </p:nvSpPr>
        <p:spPr>
          <a:xfrm>
            <a:off x="5546782" y="529603"/>
            <a:ext cx="2993367" cy="230533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lIns="144000" tIns="144000" rIns="144000" rtlCol="0"/>
          <a:lstStyle>
            <a:lvl1pPr marL="0" indent="0" algn="ctr" rtl="0">
              <a:buNone/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pPr rtl="0"/>
            <a:r>
              <a:rPr lang="zh-TW" altLang="en-US" noProof="0" smtClean="0"/>
              <a:t>按一下圖示以新增圖片</a:t>
            </a:r>
            <a:endParaRPr lang="zh-TW" altLang="en-US" noProof="0" dirty="0"/>
          </a:p>
        </p:txBody>
      </p:sp>
      <p:grpSp>
        <p:nvGrpSpPr>
          <p:cNvPr id="112" name="群組 111"/>
          <p:cNvGrpSpPr/>
          <p:nvPr/>
        </p:nvGrpSpPr>
        <p:grpSpPr>
          <a:xfrm>
            <a:off x="5322491" y="3245640"/>
            <a:ext cx="3389607" cy="27108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113" name="手繪多邊形​​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800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14" name="手繪多邊形​​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800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15" name="手繪多邊形​​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800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16" name="手繪多邊形​​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800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17" name="手繪多邊形​​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800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18" name="手繪多邊形​​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800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19" name="手繪多邊形​​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800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20" name="手繪多邊形​​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800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21" name="手繪多邊形​​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800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22" name="手繪多邊形​​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800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23" name="手繪多邊形​​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800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24" name="手繪多邊形​​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800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sp>
        <p:nvSpPr>
          <p:cNvPr id="125" name="圖片預留位置 33" descr="要新增影像的空白預留位置。按一下預留位置，然後選取您想要新增的影像。"/>
          <p:cNvSpPr>
            <a:spLocks noGrp="1" noChangeAspect="1"/>
          </p:cNvSpPr>
          <p:nvPr>
            <p:ph type="pic" sz="quarter" idx="19"/>
          </p:nvPr>
        </p:nvSpPr>
        <p:spPr>
          <a:xfrm>
            <a:off x="5546782" y="3456066"/>
            <a:ext cx="2993367" cy="230533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lIns="144000" tIns="144000" rIns="144000" rtlCol="0"/>
          <a:lstStyle>
            <a:lvl1pPr marL="0" indent="0" algn="ctr" rtl="0">
              <a:buNone/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pPr rtl="0"/>
            <a:r>
              <a:rPr lang="zh-TW" altLang="en-US" noProof="0" smtClean="0"/>
              <a:t>按一下圖示以新增圖片</a:t>
            </a:r>
            <a:endParaRPr lang="zh-TW" altLang="en-US" noProof="0" dirty="0"/>
          </a:p>
        </p:txBody>
      </p:sp>
      <p:sp>
        <p:nvSpPr>
          <p:cNvPr id="126" name="文字預留位置 3"/>
          <p:cNvSpPr>
            <a:spLocks noGrp="1"/>
          </p:cNvSpPr>
          <p:nvPr>
            <p:ph type="body" sz="half" idx="21"/>
          </p:nvPr>
        </p:nvSpPr>
        <p:spPr>
          <a:xfrm>
            <a:off x="9066215" y="2484995"/>
            <a:ext cx="2286000" cy="3248729"/>
          </a:xfrm>
        </p:spPr>
        <p:txBody>
          <a:bodyPr rtlCol="0" anchor="t" anchorCtr="0">
            <a:normAutofit/>
          </a:bodyPr>
          <a:lstStyle>
            <a:lvl1pPr marL="0" indent="0" algn="l" rtl="0">
              <a:spcBef>
                <a:spcPts val="1600"/>
              </a:spcBef>
              <a:buNone/>
              <a:defRPr sz="1600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 marL="457189" indent="0" algn="l" rtl="0">
              <a:buNone/>
              <a:defRPr sz="1400"/>
            </a:lvl2pPr>
            <a:lvl3pPr marL="914377" indent="0" algn="l" rtl="0">
              <a:buNone/>
              <a:defRPr sz="1200"/>
            </a:lvl3pPr>
            <a:lvl4pPr marL="1371566" indent="0" algn="l" rtl="0">
              <a:buNone/>
              <a:defRPr sz="1000"/>
            </a:lvl4pPr>
            <a:lvl5pPr marL="1828754" indent="0" algn="l" rtl="0">
              <a:buNone/>
              <a:defRPr sz="1000"/>
            </a:lvl5pPr>
            <a:lvl6pPr marL="2285943" indent="0" algn="l" rtl="0">
              <a:buNone/>
              <a:defRPr sz="1000"/>
            </a:lvl6pPr>
            <a:lvl7pPr marL="2743131" indent="0" algn="l" rtl="0">
              <a:buNone/>
              <a:defRPr sz="1000"/>
            </a:lvl7pPr>
            <a:lvl8pPr marL="3200320" indent="0" algn="l" rtl="0">
              <a:buNone/>
              <a:defRPr sz="1000"/>
            </a:lvl8pPr>
            <a:lvl9pPr marL="3657509" indent="0" algn="l" rtl="0">
              <a:buNone/>
              <a:defRPr sz="1000"/>
            </a:lvl9pPr>
          </a:lstStyle>
          <a:p>
            <a:pPr lvl="0" rtl="0"/>
            <a:r>
              <a:rPr lang="zh-TW" altLang="en-US" noProof="0" smtClean="0"/>
              <a:t>編輯母片文字樣式</a:t>
            </a:r>
          </a:p>
        </p:txBody>
      </p:sp>
      <p:sp>
        <p:nvSpPr>
          <p:cNvPr id="8" name="投影片編號預留位置 7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fld id="{022B156B-59AE-415F-B24B-8756D48BB977}" type="slidenum">
              <a:rPr lang="en-US" altLang="zh-TW" noProof="0" smtClean="0"/>
              <a:pPr/>
              <a:t>‹#›</a:t>
            </a:fld>
            <a:endParaRPr lang="zh-TW" altLang="en-US" noProof="0" dirty="0"/>
          </a:p>
        </p:txBody>
      </p:sp>
      <p:sp>
        <p:nvSpPr>
          <p:cNvPr id="7" name="頁尾預留位置 6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endParaRPr lang="zh-TW" altLang="en-US" noProof="0" dirty="0"/>
          </a:p>
        </p:txBody>
      </p:sp>
      <p:sp>
        <p:nvSpPr>
          <p:cNvPr id="49" name="日期預留位置 3"/>
          <p:cNvSpPr>
            <a:spLocks noGrp="1"/>
          </p:cNvSpPr>
          <p:nvPr>
            <p:ph type="dt" sz="half" idx="2"/>
          </p:nvPr>
        </p:nvSpPr>
        <p:spPr>
          <a:xfrm>
            <a:off x="8075611" y="6019801"/>
            <a:ext cx="139626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11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7874251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511732" y="1330347"/>
            <a:ext cx="3840480" cy="2103120"/>
          </a:xfrm>
        </p:spPr>
        <p:txBody>
          <a:bodyPr rtlCol="0" anchor="b">
            <a:normAutofit/>
          </a:bodyPr>
          <a:lstStyle>
            <a:lvl1pPr algn="l" rtl="0">
              <a:defRPr sz="3600"/>
            </a:lvl1pPr>
          </a:lstStyle>
          <a:p>
            <a:pPr rtl="0"/>
            <a:r>
              <a:rPr lang="zh-TW" altLang="en-US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內容預留位置 2"/>
          <p:cNvSpPr>
            <a:spLocks noGrp="1"/>
          </p:cNvSpPr>
          <p:nvPr>
            <p:ph idx="1"/>
          </p:nvPr>
        </p:nvSpPr>
        <p:spPr>
          <a:xfrm>
            <a:off x="836615" y="914400"/>
            <a:ext cx="6172201" cy="5029200"/>
          </a:xfrm>
        </p:spPr>
        <p:txBody>
          <a:bodyPr rtlCol="0">
            <a:normAutofit/>
          </a:bodyPr>
          <a:lstStyle>
            <a:lvl1pPr algn="l" rtl="0">
              <a:defRPr sz="2400"/>
            </a:lvl1pPr>
            <a:lvl2pPr algn="l" rtl="0">
              <a:defRPr sz="2000"/>
            </a:lvl2pPr>
            <a:lvl3pPr algn="l" rtl="0">
              <a:defRPr sz="1800"/>
            </a:lvl3pPr>
            <a:lvl4pPr algn="l" rtl="0">
              <a:defRPr sz="1600"/>
            </a:lvl4pPr>
            <a:lvl5pPr algn="l" rtl="0">
              <a:defRPr sz="1600"/>
            </a:lvl5pPr>
            <a:lvl6pPr algn="l" rtl="0">
              <a:defRPr sz="2000"/>
            </a:lvl6pPr>
            <a:lvl7pPr algn="l" rtl="0">
              <a:defRPr sz="2000"/>
            </a:lvl7pPr>
            <a:lvl8pPr algn="l" rtl="0">
              <a:defRPr sz="2000"/>
            </a:lvl8pPr>
            <a:lvl9pPr algn="l" rtl="0">
              <a:defRPr sz="2000"/>
            </a:lvl9pPr>
          </a:lstStyle>
          <a:p>
            <a:pPr lvl="0" rtl="0"/>
            <a:r>
              <a:rPr lang="zh-TW" altLang="en-US" smtClean="0"/>
              <a:t>編輯母片文字樣式</a:t>
            </a:r>
          </a:p>
          <a:p>
            <a:pPr lvl="1" rtl="0"/>
            <a:r>
              <a:rPr lang="zh-TW" altLang="en-US" smtClean="0"/>
              <a:t>第二層</a:t>
            </a:r>
          </a:p>
          <a:p>
            <a:pPr lvl="2" rtl="0"/>
            <a:r>
              <a:rPr lang="zh-TW" altLang="en-US" smtClean="0"/>
              <a:t>第三層</a:t>
            </a:r>
          </a:p>
          <a:p>
            <a:pPr lvl="3" rtl="0"/>
            <a:r>
              <a:rPr lang="zh-TW" altLang="en-US" smtClean="0"/>
              <a:t>第四層</a:t>
            </a:r>
          </a:p>
          <a:p>
            <a:pPr lvl="4" rtl="0"/>
            <a:r>
              <a:rPr lang="zh-TW" altLang="en-US" smtClean="0"/>
              <a:t>第五層</a:t>
            </a:r>
            <a:endParaRPr lang="zh-TW" altLang="en-US" dirty="0"/>
          </a:p>
        </p:txBody>
      </p:sp>
      <p:sp>
        <p:nvSpPr>
          <p:cNvPr id="4" name="文字預留位置 3"/>
          <p:cNvSpPr>
            <a:spLocks noGrp="1"/>
          </p:cNvSpPr>
          <p:nvPr>
            <p:ph type="body" sz="half" idx="2"/>
          </p:nvPr>
        </p:nvSpPr>
        <p:spPr>
          <a:xfrm>
            <a:off x="7511732" y="3555527"/>
            <a:ext cx="3840480" cy="2388077"/>
          </a:xfrm>
        </p:spPr>
        <p:txBody>
          <a:bodyPr rtlCol="0">
            <a:normAutofit/>
          </a:bodyPr>
          <a:lstStyle>
            <a:lvl1pPr marL="0" indent="0" algn="l" rtl="0">
              <a:buNone/>
              <a:defRPr sz="1800"/>
            </a:lvl1pPr>
            <a:lvl2pPr marL="457189" indent="0" algn="l" rtl="0">
              <a:buNone/>
              <a:defRPr sz="1400"/>
            </a:lvl2pPr>
            <a:lvl3pPr marL="914377" indent="0" algn="l" rtl="0">
              <a:buNone/>
              <a:defRPr sz="1200"/>
            </a:lvl3pPr>
            <a:lvl4pPr marL="1371566" indent="0" algn="l" rtl="0">
              <a:buNone/>
              <a:defRPr sz="1000"/>
            </a:lvl4pPr>
            <a:lvl5pPr marL="1828754" indent="0" algn="l" rtl="0">
              <a:buNone/>
              <a:defRPr sz="1000"/>
            </a:lvl5pPr>
            <a:lvl6pPr marL="2285943" indent="0" algn="l" rtl="0">
              <a:buNone/>
              <a:defRPr sz="1000"/>
            </a:lvl6pPr>
            <a:lvl7pPr marL="2743131" indent="0" algn="l" rtl="0">
              <a:buNone/>
              <a:defRPr sz="1000"/>
            </a:lvl7pPr>
            <a:lvl8pPr marL="3200320" indent="0" algn="l" rtl="0">
              <a:buNone/>
              <a:defRPr sz="1000"/>
            </a:lvl8pPr>
            <a:lvl9pPr marL="3657509" indent="0" algn="l" rtl="0">
              <a:buNone/>
              <a:defRPr sz="1000"/>
            </a:lvl9pPr>
          </a:lstStyle>
          <a:p>
            <a:pPr lvl="0" rtl="0"/>
            <a:r>
              <a:rPr lang="zh-TW" altLang="en-US" smtClean="0"/>
              <a:t>編輯母片文字樣式</a:t>
            </a:r>
          </a:p>
        </p:txBody>
      </p:sp>
      <p:sp>
        <p:nvSpPr>
          <p:cNvPr id="7" name="投影片編號預留位置 6"/>
          <p:cNvSpPr>
            <a:spLocks noGrp="1"/>
          </p:cNvSpPr>
          <p:nvPr>
            <p:ph type="sldNum" sz="quarter" idx="12"/>
          </p:nvPr>
        </p:nvSpPr>
        <p:spPr>
          <a:xfrm>
            <a:off x="1065213" y="6019801"/>
            <a:ext cx="762000" cy="228600"/>
          </a:xfrm>
        </p:spPr>
        <p:txBody>
          <a:bodyPr rtlCol="0"/>
          <a:lstStyle>
            <a:lvl1pPr algn="l" rtl="0">
              <a:defRPr/>
            </a:lvl1pPr>
          </a:lstStyle>
          <a:p>
            <a:pPr rtl="0"/>
            <a:fld id="{022B156B-59AE-415F-B24B-8756D48BB977}" type="slidenum">
              <a:rPr lang="en-US" altLang="zh-TW" smtClean="0"/>
              <a:pPr/>
              <a:t>‹#›</a:t>
            </a:fld>
            <a:endParaRPr lang="zh-TW" altLang="en-US" dirty="0"/>
          </a:p>
        </p:txBody>
      </p:sp>
      <p:sp>
        <p:nvSpPr>
          <p:cNvPr id="6" name="頁尾預留位置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zh-TW" altLang="en-US" dirty="0"/>
          </a:p>
        </p:txBody>
      </p:sp>
      <p:sp>
        <p:nvSpPr>
          <p:cNvPr id="8" name="日期預留位置 3"/>
          <p:cNvSpPr>
            <a:spLocks noGrp="1"/>
          </p:cNvSpPr>
          <p:nvPr>
            <p:ph type="dt" sz="half" idx="13"/>
          </p:nvPr>
        </p:nvSpPr>
        <p:spPr>
          <a:xfrm>
            <a:off x="8075611" y="6019801"/>
            <a:ext cx="139626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11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239762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492891" y="1330347"/>
            <a:ext cx="3840480" cy="2103120"/>
          </a:xfrm>
        </p:spPr>
        <p:txBody>
          <a:bodyPr rtlCol="0" anchor="b">
            <a:normAutofit/>
          </a:bodyPr>
          <a:lstStyle>
            <a:lvl1pPr algn="l" rtl="0">
              <a:defRPr sz="3600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pPr rtl="0"/>
            <a:r>
              <a:rPr lang="zh-TW" altLang="en-US" smtClean="0"/>
              <a:t>按一下以編輯母片標題樣式</a:t>
            </a:r>
            <a:endParaRPr lang="zh-TW" altLang="en-US" dirty="0"/>
          </a:p>
        </p:txBody>
      </p:sp>
      <p:grpSp>
        <p:nvGrpSpPr>
          <p:cNvPr id="8" name="群組 7"/>
          <p:cNvGrpSpPr/>
          <p:nvPr/>
        </p:nvGrpSpPr>
        <p:grpSpPr>
          <a:xfrm>
            <a:off x="595547" y="781402"/>
            <a:ext cx="6433399" cy="5053665"/>
            <a:chOff x="5162444" y="781398"/>
            <a:chExt cx="6433398" cy="5053665"/>
          </a:xfrm>
        </p:grpSpPr>
        <p:sp>
          <p:nvSpPr>
            <p:cNvPr id="9" name="手繪多邊形​​ 42"/>
            <p:cNvSpPr>
              <a:spLocks/>
            </p:cNvSpPr>
            <p:nvPr/>
          </p:nvSpPr>
          <p:spPr bwMode="auto">
            <a:xfrm rot="16200000" flipV="1">
              <a:off x="3342557" y="3275021"/>
              <a:ext cx="3827994" cy="17568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0" name="手繪多邊形​​ 43"/>
            <p:cNvSpPr>
              <a:spLocks/>
            </p:cNvSpPr>
            <p:nvPr/>
          </p:nvSpPr>
          <p:spPr bwMode="auto">
            <a:xfrm rot="16200000" flipV="1">
              <a:off x="9565728" y="3299447"/>
              <a:ext cx="3836876" cy="17568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grpSp>
          <p:nvGrpSpPr>
            <p:cNvPr id="11" name="群組 10"/>
            <p:cNvGrpSpPr/>
            <p:nvPr/>
          </p:nvGrpSpPr>
          <p:grpSpPr>
            <a:xfrm>
              <a:off x="5814205" y="859113"/>
              <a:ext cx="5129146" cy="4880471"/>
              <a:chOff x="7856559" y="859113"/>
              <a:chExt cx="3086791" cy="4880471"/>
            </a:xfrm>
          </p:grpSpPr>
          <p:sp>
            <p:nvSpPr>
              <p:cNvPr id="20" name="手繪多邊形​​ 41"/>
              <p:cNvSpPr>
                <a:spLocks/>
              </p:cNvSpPr>
              <p:nvPr/>
            </p:nvSpPr>
            <p:spPr bwMode="auto">
              <a:xfrm rot="16200000" flipV="1">
                <a:off x="9392183" y="4188416"/>
                <a:ext cx="15544" cy="3086791"/>
              </a:xfrm>
              <a:custGeom>
                <a:avLst/>
                <a:gdLst>
                  <a:gd name="T0" fmla="*/ 3 w 5"/>
                  <a:gd name="T1" fmla="*/ 0 h 868"/>
                  <a:gd name="T2" fmla="*/ 4 w 5"/>
                  <a:gd name="T3" fmla="*/ 217 h 868"/>
                  <a:gd name="T4" fmla="*/ 3 w 5"/>
                  <a:gd name="T5" fmla="*/ 326 h 868"/>
                  <a:gd name="T6" fmla="*/ 4 w 5"/>
                  <a:gd name="T7" fmla="*/ 434 h 868"/>
                  <a:gd name="T8" fmla="*/ 4 w 5"/>
                  <a:gd name="T9" fmla="*/ 651 h 868"/>
                  <a:gd name="T10" fmla="*/ 4 w 5"/>
                  <a:gd name="T11" fmla="*/ 760 h 868"/>
                  <a:gd name="T12" fmla="*/ 3 w 5"/>
                  <a:gd name="T13" fmla="*/ 868 h 868"/>
                  <a:gd name="T14" fmla="*/ 2 w 5"/>
                  <a:gd name="T15" fmla="*/ 868 h 868"/>
                  <a:gd name="T16" fmla="*/ 1 w 5"/>
                  <a:gd name="T17" fmla="*/ 760 h 868"/>
                  <a:gd name="T18" fmla="*/ 0 w 5"/>
                  <a:gd name="T19" fmla="*/ 651 h 868"/>
                  <a:gd name="T20" fmla="*/ 1 w 5"/>
                  <a:gd name="T21" fmla="*/ 434 h 868"/>
                  <a:gd name="T22" fmla="*/ 2 w 5"/>
                  <a:gd name="T23" fmla="*/ 326 h 868"/>
                  <a:gd name="T24" fmla="*/ 1 w 5"/>
                  <a:gd name="T25" fmla="*/ 217 h 868"/>
                  <a:gd name="T26" fmla="*/ 2 w 5"/>
                  <a:gd name="T27" fmla="*/ 0 h 868"/>
                  <a:gd name="T28" fmla="*/ 3 w 5"/>
                  <a:gd name="T29" fmla="*/ 0 h 8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5" h="868">
                    <a:moveTo>
                      <a:pt x="3" y="0"/>
                    </a:moveTo>
                    <a:cubicBezTo>
                      <a:pt x="4" y="73"/>
                      <a:pt x="4" y="145"/>
                      <a:pt x="4" y="217"/>
                    </a:cubicBezTo>
                    <a:cubicBezTo>
                      <a:pt x="4" y="253"/>
                      <a:pt x="3" y="290"/>
                      <a:pt x="3" y="326"/>
                    </a:cubicBezTo>
                    <a:cubicBezTo>
                      <a:pt x="3" y="362"/>
                      <a:pt x="3" y="398"/>
                      <a:pt x="4" y="434"/>
                    </a:cubicBezTo>
                    <a:cubicBezTo>
                      <a:pt x="4" y="507"/>
                      <a:pt x="5" y="579"/>
                      <a:pt x="4" y="651"/>
                    </a:cubicBezTo>
                    <a:cubicBezTo>
                      <a:pt x="5" y="687"/>
                      <a:pt x="4" y="724"/>
                      <a:pt x="4" y="760"/>
                    </a:cubicBezTo>
                    <a:cubicBezTo>
                      <a:pt x="4" y="796"/>
                      <a:pt x="3" y="832"/>
                      <a:pt x="3" y="868"/>
                    </a:cubicBezTo>
                    <a:cubicBezTo>
                      <a:pt x="2" y="868"/>
                      <a:pt x="2" y="868"/>
                      <a:pt x="2" y="868"/>
                    </a:cubicBezTo>
                    <a:cubicBezTo>
                      <a:pt x="2" y="832"/>
                      <a:pt x="1" y="796"/>
                      <a:pt x="1" y="760"/>
                    </a:cubicBezTo>
                    <a:cubicBezTo>
                      <a:pt x="1" y="724"/>
                      <a:pt x="0" y="687"/>
                      <a:pt x="0" y="651"/>
                    </a:cubicBezTo>
                    <a:cubicBezTo>
                      <a:pt x="0" y="579"/>
                      <a:pt x="1" y="507"/>
                      <a:pt x="1" y="434"/>
                    </a:cubicBezTo>
                    <a:cubicBezTo>
                      <a:pt x="2" y="398"/>
                      <a:pt x="2" y="362"/>
                      <a:pt x="2" y="326"/>
                    </a:cubicBezTo>
                    <a:cubicBezTo>
                      <a:pt x="2" y="290"/>
                      <a:pt x="1" y="253"/>
                      <a:pt x="1" y="217"/>
                    </a:cubicBezTo>
                    <a:cubicBezTo>
                      <a:pt x="0" y="145"/>
                      <a:pt x="1" y="73"/>
                      <a:pt x="2" y="0"/>
                    </a:cubicBezTo>
                    <a:lnTo>
                      <a:pt x="3" y="0"/>
                    </a:lnTo>
                    <a:close/>
                  </a:path>
                </a:pathLst>
              </a:custGeom>
              <a:solidFill>
                <a:schemeClr val="tx1">
                  <a:lumMod val="5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zh-TW" altLang="en-US" sz="1800" dirty="0"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  <p:sp>
            <p:nvSpPr>
              <p:cNvPr id="21" name="手繪多邊形​​ 44"/>
              <p:cNvSpPr>
                <a:spLocks/>
              </p:cNvSpPr>
              <p:nvPr/>
            </p:nvSpPr>
            <p:spPr bwMode="auto">
              <a:xfrm rot="16200000" flipV="1">
                <a:off x="9366943" y="-651271"/>
                <a:ext cx="13322" cy="3034090"/>
              </a:xfrm>
              <a:custGeom>
                <a:avLst/>
                <a:gdLst>
                  <a:gd name="T0" fmla="*/ 2 w 4"/>
                  <a:gd name="T1" fmla="*/ 853 h 853"/>
                  <a:gd name="T2" fmla="*/ 0 w 4"/>
                  <a:gd name="T3" fmla="*/ 640 h 853"/>
                  <a:gd name="T4" fmla="*/ 1 w 4"/>
                  <a:gd name="T5" fmla="*/ 533 h 853"/>
                  <a:gd name="T6" fmla="*/ 1 w 4"/>
                  <a:gd name="T7" fmla="*/ 427 h 853"/>
                  <a:gd name="T8" fmla="*/ 0 w 4"/>
                  <a:gd name="T9" fmla="*/ 213 h 853"/>
                  <a:gd name="T10" fmla="*/ 0 w 4"/>
                  <a:gd name="T11" fmla="*/ 107 h 853"/>
                  <a:gd name="T12" fmla="*/ 2 w 4"/>
                  <a:gd name="T13" fmla="*/ 0 h 853"/>
                  <a:gd name="T14" fmla="*/ 2 w 4"/>
                  <a:gd name="T15" fmla="*/ 0 h 853"/>
                  <a:gd name="T16" fmla="*/ 3 w 4"/>
                  <a:gd name="T17" fmla="*/ 107 h 853"/>
                  <a:gd name="T18" fmla="*/ 4 w 4"/>
                  <a:gd name="T19" fmla="*/ 213 h 853"/>
                  <a:gd name="T20" fmla="*/ 3 w 4"/>
                  <a:gd name="T21" fmla="*/ 427 h 853"/>
                  <a:gd name="T22" fmla="*/ 2 w 4"/>
                  <a:gd name="T23" fmla="*/ 533 h 853"/>
                  <a:gd name="T24" fmla="*/ 3 w 4"/>
                  <a:gd name="T25" fmla="*/ 640 h 853"/>
                  <a:gd name="T26" fmla="*/ 2 w 4"/>
                  <a:gd name="T27" fmla="*/ 853 h 8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" h="853">
                    <a:moveTo>
                      <a:pt x="2" y="853"/>
                    </a:moveTo>
                    <a:cubicBezTo>
                      <a:pt x="0" y="782"/>
                      <a:pt x="0" y="711"/>
                      <a:pt x="0" y="640"/>
                    </a:cubicBezTo>
                    <a:cubicBezTo>
                      <a:pt x="0" y="604"/>
                      <a:pt x="1" y="569"/>
                      <a:pt x="1" y="533"/>
                    </a:cubicBezTo>
                    <a:cubicBezTo>
                      <a:pt x="1" y="498"/>
                      <a:pt x="1" y="462"/>
                      <a:pt x="1" y="427"/>
                    </a:cubicBezTo>
                    <a:cubicBezTo>
                      <a:pt x="0" y="356"/>
                      <a:pt x="0" y="284"/>
                      <a:pt x="0" y="213"/>
                    </a:cubicBezTo>
                    <a:cubicBezTo>
                      <a:pt x="0" y="178"/>
                      <a:pt x="0" y="142"/>
                      <a:pt x="0" y="107"/>
                    </a:cubicBezTo>
                    <a:cubicBezTo>
                      <a:pt x="1" y="71"/>
                      <a:pt x="1" y="36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3" y="36"/>
                      <a:pt x="3" y="71"/>
                      <a:pt x="3" y="107"/>
                    </a:cubicBezTo>
                    <a:cubicBezTo>
                      <a:pt x="4" y="142"/>
                      <a:pt x="4" y="178"/>
                      <a:pt x="4" y="213"/>
                    </a:cubicBezTo>
                    <a:cubicBezTo>
                      <a:pt x="4" y="284"/>
                      <a:pt x="3" y="356"/>
                      <a:pt x="3" y="427"/>
                    </a:cubicBezTo>
                    <a:cubicBezTo>
                      <a:pt x="3" y="462"/>
                      <a:pt x="2" y="498"/>
                      <a:pt x="2" y="533"/>
                    </a:cubicBezTo>
                    <a:cubicBezTo>
                      <a:pt x="3" y="569"/>
                      <a:pt x="3" y="604"/>
                      <a:pt x="3" y="640"/>
                    </a:cubicBezTo>
                    <a:cubicBezTo>
                      <a:pt x="4" y="711"/>
                      <a:pt x="3" y="782"/>
                      <a:pt x="2" y="853"/>
                    </a:cubicBezTo>
                    <a:close/>
                  </a:path>
                </a:pathLst>
              </a:custGeom>
              <a:solidFill>
                <a:schemeClr val="tx1">
                  <a:lumMod val="5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zh-TW" altLang="en-US" sz="1800" dirty="0"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</p:grpSp>
        <p:sp>
          <p:nvSpPr>
            <p:cNvPr id="12" name="手繪多邊形​​ 45"/>
            <p:cNvSpPr>
              <a:spLocks noEditPoints="1"/>
            </p:cNvSpPr>
            <p:nvPr/>
          </p:nvSpPr>
          <p:spPr bwMode="auto">
            <a:xfrm rot="16200000" flipV="1">
              <a:off x="5186001" y="5323012"/>
              <a:ext cx="477390" cy="524504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3" name="手繪多邊形​​ 46"/>
            <p:cNvSpPr>
              <a:spLocks noEditPoints="1"/>
            </p:cNvSpPr>
            <p:nvPr/>
          </p:nvSpPr>
          <p:spPr bwMode="auto">
            <a:xfrm rot="16200000" flipV="1">
              <a:off x="5197295" y="5324846"/>
              <a:ext cx="477390" cy="511956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4" name="手繪多邊形​​ 47"/>
            <p:cNvSpPr>
              <a:spLocks noEditPoints="1"/>
            </p:cNvSpPr>
            <p:nvPr/>
          </p:nvSpPr>
          <p:spPr bwMode="auto">
            <a:xfrm rot="16200000" flipV="1">
              <a:off x="11076843" y="5321082"/>
              <a:ext cx="508476" cy="519485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5" name="手繪多邊形​​ 48"/>
            <p:cNvSpPr>
              <a:spLocks noEditPoints="1"/>
            </p:cNvSpPr>
            <p:nvPr/>
          </p:nvSpPr>
          <p:spPr bwMode="auto">
            <a:xfrm rot="16200000" flipV="1">
              <a:off x="11093207" y="5321324"/>
              <a:ext cx="470728" cy="534543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6" name="手繪多邊形​​ 49"/>
            <p:cNvSpPr>
              <a:spLocks noEditPoints="1"/>
            </p:cNvSpPr>
            <p:nvPr/>
          </p:nvSpPr>
          <p:spPr bwMode="auto">
            <a:xfrm rot="16200000" flipV="1">
              <a:off x="11051654" y="771453"/>
              <a:ext cx="468508" cy="519485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7" name="手繪多邊形​​ 50"/>
            <p:cNvSpPr>
              <a:spLocks noEditPoints="1"/>
            </p:cNvSpPr>
            <p:nvPr/>
          </p:nvSpPr>
          <p:spPr bwMode="auto">
            <a:xfrm rot="16200000" flipV="1">
              <a:off x="11044126" y="786511"/>
              <a:ext cx="468508" cy="489370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8" name="手繪多邊形​​ 51"/>
            <p:cNvSpPr>
              <a:spLocks noEditPoints="1"/>
            </p:cNvSpPr>
            <p:nvPr/>
          </p:nvSpPr>
          <p:spPr bwMode="auto">
            <a:xfrm rot="16200000" flipV="1">
              <a:off x="5232723" y="721157"/>
              <a:ext cx="424100" cy="544581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9" name="手繪多邊形​​ 52"/>
            <p:cNvSpPr>
              <a:spLocks noEditPoints="1"/>
            </p:cNvSpPr>
            <p:nvPr/>
          </p:nvSpPr>
          <p:spPr bwMode="auto">
            <a:xfrm rot="16200000" flipV="1">
              <a:off x="5241796" y="749729"/>
              <a:ext cx="428541" cy="491879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sp>
        <p:nvSpPr>
          <p:cNvPr id="3" name="圖片預留位置 2" descr="要新增影像的空白預留位置。按一下預留位置，然後選取您想要新增的影像。"/>
          <p:cNvSpPr>
            <a:spLocks noGrp="1"/>
          </p:cNvSpPr>
          <p:nvPr>
            <p:ph type="pic" idx="1"/>
          </p:nvPr>
        </p:nvSpPr>
        <p:spPr>
          <a:xfrm>
            <a:off x="836613" y="1031195"/>
            <a:ext cx="5943600" cy="4572000"/>
          </a:xfrm>
          <a:solidFill>
            <a:schemeClr val="accent2">
              <a:lumMod val="40000"/>
              <a:lumOff val="60000"/>
            </a:schemeClr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l" rtl="0">
              <a:buNone/>
              <a:defRPr sz="3200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 marL="457189" indent="0" algn="l" rtl="0">
              <a:buNone/>
              <a:defRPr sz="2800"/>
            </a:lvl2pPr>
            <a:lvl3pPr marL="914377" indent="0" algn="l" rtl="0">
              <a:buNone/>
              <a:defRPr sz="2400"/>
            </a:lvl3pPr>
            <a:lvl4pPr marL="1371566" indent="0" algn="l" rtl="0">
              <a:buNone/>
              <a:defRPr sz="2000"/>
            </a:lvl4pPr>
            <a:lvl5pPr marL="1828754" indent="0" algn="l" rtl="0">
              <a:buNone/>
              <a:defRPr sz="2000"/>
            </a:lvl5pPr>
            <a:lvl6pPr marL="2285943" indent="0" algn="l" rtl="0">
              <a:buNone/>
              <a:defRPr sz="2000"/>
            </a:lvl6pPr>
            <a:lvl7pPr marL="2743131" indent="0" algn="l" rtl="0">
              <a:buNone/>
              <a:defRPr sz="2000"/>
            </a:lvl7pPr>
            <a:lvl8pPr marL="3200320" indent="0" algn="l" rtl="0">
              <a:buNone/>
              <a:defRPr sz="2000"/>
            </a:lvl8pPr>
            <a:lvl9pPr marL="3657509" indent="0" algn="l" rtl="0">
              <a:buNone/>
              <a:defRPr sz="2000"/>
            </a:lvl9pPr>
          </a:lstStyle>
          <a:p>
            <a:pPr rtl="0"/>
            <a:r>
              <a:rPr lang="zh-TW" altLang="en-US" smtClean="0"/>
              <a:t>按一下圖示以新增圖片</a:t>
            </a:r>
            <a:endParaRPr lang="zh-TW" altLang="en-US" dirty="0"/>
          </a:p>
        </p:txBody>
      </p:sp>
      <p:sp>
        <p:nvSpPr>
          <p:cNvPr id="4" name="文字預留位置 3"/>
          <p:cNvSpPr>
            <a:spLocks noGrp="1"/>
          </p:cNvSpPr>
          <p:nvPr>
            <p:ph type="body" sz="half" idx="2"/>
          </p:nvPr>
        </p:nvSpPr>
        <p:spPr>
          <a:xfrm>
            <a:off x="7492891" y="3555525"/>
            <a:ext cx="3840480" cy="2168517"/>
          </a:xfrm>
        </p:spPr>
        <p:txBody>
          <a:bodyPr rtlCol="0">
            <a:normAutofit/>
          </a:bodyPr>
          <a:lstStyle>
            <a:lvl1pPr marL="0" indent="0" algn="l" rtl="0">
              <a:buNone/>
              <a:defRPr sz="1800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 marL="457189" indent="0" algn="l" rtl="0">
              <a:buNone/>
              <a:defRPr sz="1400"/>
            </a:lvl2pPr>
            <a:lvl3pPr marL="914377" indent="0" algn="l" rtl="0">
              <a:buNone/>
              <a:defRPr sz="1200"/>
            </a:lvl3pPr>
            <a:lvl4pPr marL="1371566" indent="0" algn="l" rtl="0">
              <a:buNone/>
              <a:defRPr sz="1000"/>
            </a:lvl4pPr>
            <a:lvl5pPr marL="1828754" indent="0" algn="l" rtl="0">
              <a:buNone/>
              <a:defRPr sz="1000"/>
            </a:lvl5pPr>
            <a:lvl6pPr marL="2285943" indent="0" algn="l" rtl="0">
              <a:buNone/>
              <a:defRPr sz="1000"/>
            </a:lvl6pPr>
            <a:lvl7pPr marL="2743131" indent="0" algn="l" rtl="0">
              <a:buNone/>
              <a:defRPr sz="1000"/>
            </a:lvl7pPr>
            <a:lvl8pPr marL="3200320" indent="0" algn="l" rtl="0">
              <a:buNone/>
              <a:defRPr sz="1000"/>
            </a:lvl8pPr>
            <a:lvl9pPr marL="3657509" indent="0" algn="l" rtl="0">
              <a:buNone/>
              <a:defRPr sz="1000"/>
            </a:lvl9pPr>
          </a:lstStyle>
          <a:p>
            <a:pPr lvl="0" rtl="0"/>
            <a:r>
              <a:rPr lang="zh-TW" altLang="en-US" smtClean="0"/>
              <a:t>編輯母片文字樣式</a:t>
            </a:r>
          </a:p>
        </p:txBody>
      </p:sp>
      <p:sp>
        <p:nvSpPr>
          <p:cNvPr id="7" name="投影片編號預留位置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fld id="{022B156B-59AE-415F-B24B-8756D48BB977}" type="slidenum">
              <a:rPr lang="en-US" altLang="zh-TW" smtClean="0"/>
              <a:pPr/>
              <a:t>‹#›</a:t>
            </a:fld>
            <a:endParaRPr lang="zh-TW" altLang="en-US" dirty="0"/>
          </a:p>
        </p:txBody>
      </p:sp>
      <p:sp>
        <p:nvSpPr>
          <p:cNvPr id="6" name="頁尾預留位置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endParaRPr lang="zh-TW" altLang="en-US" dirty="0"/>
          </a:p>
        </p:txBody>
      </p:sp>
      <p:sp>
        <p:nvSpPr>
          <p:cNvPr id="22" name="日期預留位置 3"/>
          <p:cNvSpPr>
            <a:spLocks noGrp="1"/>
          </p:cNvSpPr>
          <p:nvPr>
            <p:ph type="dt" sz="half" idx="13"/>
          </p:nvPr>
        </p:nvSpPr>
        <p:spPr>
          <a:xfrm>
            <a:off x="8075611" y="6019801"/>
            <a:ext cx="139626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11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659575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zh-TW" altLang="en-US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直排文字預留位置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/>
          <a:p>
            <a:pPr lvl="0" rtl="0"/>
            <a:r>
              <a:rPr lang="zh-TW" altLang="en-US" smtClean="0"/>
              <a:t>編輯母片文字樣式</a:t>
            </a:r>
          </a:p>
          <a:p>
            <a:pPr lvl="1" rtl="0"/>
            <a:r>
              <a:rPr lang="zh-TW" altLang="en-US" smtClean="0"/>
              <a:t>第二層</a:t>
            </a:r>
          </a:p>
          <a:p>
            <a:pPr lvl="2" rtl="0"/>
            <a:r>
              <a:rPr lang="zh-TW" altLang="en-US" smtClean="0"/>
              <a:t>第三層</a:t>
            </a:r>
          </a:p>
          <a:p>
            <a:pPr lvl="3" rtl="0"/>
            <a:r>
              <a:rPr lang="zh-TW" altLang="en-US" smtClean="0"/>
              <a:t>第四層</a:t>
            </a:r>
          </a:p>
          <a:p>
            <a:pPr lvl="4" rtl="0"/>
            <a:r>
              <a:rPr lang="zh-TW" altLang="en-US" smtClean="0"/>
              <a:t>第五層</a:t>
            </a:r>
            <a:endParaRPr lang="zh-TW" altLang="en-US" dirty="0"/>
          </a:p>
        </p:txBody>
      </p:sp>
      <p:sp>
        <p:nvSpPr>
          <p:cNvPr id="6" name="投影片編號預留位置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 lang="en-US" altLang="zh-TW" smtClean="0"/>
              <a:t>‹#›</a:t>
            </a:fld>
            <a:endParaRPr lang="zh-TW" altLang="en-US" dirty="0"/>
          </a:p>
        </p:txBody>
      </p:sp>
      <p:sp>
        <p:nvSpPr>
          <p:cNvPr id="5" name="頁尾預留位置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zh-TW" altLang="en-US" dirty="0"/>
          </a:p>
        </p:txBody>
      </p:sp>
      <p:sp>
        <p:nvSpPr>
          <p:cNvPr id="7" name="日期預留位置 3"/>
          <p:cNvSpPr>
            <a:spLocks noGrp="1"/>
          </p:cNvSpPr>
          <p:nvPr>
            <p:ph type="dt" sz="half" idx="2"/>
          </p:nvPr>
        </p:nvSpPr>
        <p:spPr>
          <a:xfrm>
            <a:off x="8075611" y="6019801"/>
            <a:ext cx="139626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11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447936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extLst mod="1"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9624269" y="304800"/>
            <a:ext cx="1729531" cy="5676900"/>
          </a:xfrm>
        </p:spPr>
        <p:txBody>
          <a:bodyPr vert="eaVert" rtlCol="0"/>
          <a:lstStyle/>
          <a:p>
            <a:pPr rtl="0"/>
            <a:r>
              <a:rPr lang="zh-TW" altLang="en-US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直排文字預留位置 2"/>
          <p:cNvSpPr>
            <a:spLocks noGrp="1"/>
          </p:cNvSpPr>
          <p:nvPr>
            <p:ph type="body" orient="vert" idx="1"/>
          </p:nvPr>
        </p:nvSpPr>
        <p:spPr>
          <a:xfrm>
            <a:off x="838202" y="304800"/>
            <a:ext cx="8633671" cy="5676900"/>
          </a:xfrm>
        </p:spPr>
        <p:txBody>
          <a:bodyPr vert="eaVert" rtlCol="0"/>
          <a:lstStyle/>
          <a:p>
            <a:pPr lvl="0" rtl="0"/>
            <a:r>
              <a:rPr lang="zh-TW" altLang="en-US" smtClean="0"/>
              <a:t>編輯母片文字樣式</a:t>
            </a:r>
          </a:p>
          <a:p>
            <a:pPr lvl="1" rtl="0"/>
            <a:r>
              <a:rPr lang="zh-TW" altLang="en-US" smtClean="0"/>
              <a:t>第二層</a:t>
            </a:r>
          </a:p>
          <a:p>
            <a:pPr lvl="2" rtl="0"/>
            <a:r>
              <a:rPr lang="zh-TW" altLang="en-US" smtClean="0"/>
              <a:t>第三層</a:t>
            </a:r>
          </a:p>
          <a:p>
            <a:pPr lvl="3" rtl="0"/>
            <a:r>
              <a:rPr lang="zh-TW" altLang="en-US" smtClean="0"/>
              <a:t>第四層</a:t>
            </a:r>
          </a:p>
          <a:p>
            <a:pPr lvl="4" rtl="0"/>
            <a:r>
              <a:rPr lang="zh-TW" altLang="en-US" smtClean="0"/>
              <a:t>第五層</a:t>
            </a:r>
            <a:endParaRPr lang="zh-TW" altLang="en-US" dirty="0"/>
          </a:p>
        </p:txBody>
      </p:sp>
      <p:sp>
        <p:nvSpPr>
          <p:cNvPr id="6" name="投影片編號預留位置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 lang="en-US" altLang="zh-TW" smtClean="0"/>
              <a:t>‹#›</a:t>
            </a:fld>
            <a:endParaRPr lang="zh-TW" altLang="en-US" dirty="0"/>
          </a:p>
        </p:txBody>
      </p:sp>
      <p:sp>
        <p:nvSpPr>
          <p:cNvPr id="5" name="頁尾預留位置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zh-TW" altLang="en-US" dirty="0"/>
          </a:p>
        </p:txBody>
      </p:sp>
      <p:sp>
        <p:nvSpPr>
          <p:cNvPr id="7" name="日期預留位置 3"/>
          <p:cNvSpPr>
            <a:spLocks noGrp="1"/>
          </p:cNvSpPr>
          <p:nvPr>
            <p:ph type="dt" sz="half" idx="2"/>
          </p:nvPr>
        </p:nvSpPr>
        <p:spPr>
          <a:xfrm>
            <a:off x="8075611" y="6019801"/>
            <a:ext cx="139626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11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4205803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zh-TW" altLang="en-US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內容預留位置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zh-TW" altLang="en-US" smtClean="0"/>
              <a:t>編輯母片文字樣式</a:t>
            </a:r>
          </a:p>
          <a:p>
            <a:pPr lvl="1" rtl="0"/>
            <a:r>
              <a:rPr lang="zh-TW" altLang="en-US" smtClean="0"/>
              <a:t>第二層</a:t>
            </a:r>
          </a:p>
          <a:p>
            <a:pPr lvl="2" rtl="0"/>
            <a:r>
              <a:rPr lang="zh-TW" altLang="en-US" smtClean="0"/>
              <a:t>第三層</a:t>
            </a:r>
          </a:p>
          <a:p>
            <a:pPr lvl="3" rtl="0"/>
            <a:r>
              <a:rPr lang="zh-TW" altLang="en-US" smtClean="0"/>
              <a:t>第四層</a:t>
            </a:r>
          </a:p>
          <a:p>
            <a:pPr lvl="4" rtl="0"/>
            <a:r>
              <a:rPr lang="zh-TW" altLang="en-US" smtClean="0"/>
              <a:t>第五層</a:t>
            </a:r>
            <a:endParaRPr lang="zh-TW" altLang="en-US" dirty="0"/>
          </a:p>
        </p:txBody>
      </p:sp>
      <p:sp>
        <p:nvSpPr>
          <p:cNvPr id="6" name="投影片編號預留位置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 lang="en-US" altLang="zh-TW"/>
              <a:t>‹#›</a:t>
            </a:fld>
            <a:endParaRPr lang="zh-TW" altLang="en-US" dirty="0"/>
          </a:p>
        </p:txBody>
      </p:sp>
      <p:sp>
        <p:nvSpPr>
          <p:cNvPr id="5" name="頁尾預留位置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zh-TW" altLang="en-US" dirty="0"/>
          </a:p>
        </p:txBody>
      </p:sp>
      <p:sp>
        <p:nvSpPr>
          <p:cNvPr id="7" name="日期預留位置 3"/>
          <p:cNvSpPr>
            <a:spLocks noGrp="1"/>
          </p:cNvSpPr>
          <p:nvPr>
            <p:ph type="dt" sz="half" idx="2"/>
          </p:nvPr>
        </p:nvSpPr>
        <p:spPr>
          <a:xfrm>
            <a:off x="8075611" y="6019801"/>
            <a:ext cx="139626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11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39630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 hasCustomPrompt="1"/>
          </p:nvPr>
        </p:nvSpPr>
        <p:spPr>
          <a:xfrm>
            <a:off x="4265613" y="1828800"/>
            <a:ext cx="6858003" cy="1828800"/>
          </a:xfrm>
        </p:spPr>
        <p:txBody>
          <a:bodyPr rtlCol="0" anchor="b">
            <a:normAutofit/>
          </a:bodyPr>
          <a:lstStyle>
            <a:lvl1pPr algn="l" rtl="0">
              <a:defRPr sz="4400"/>
            </a:lvl1pPr>
          </a:lstStyle>
          <a:p>
            <a:pPr rtl="0"/>
            <a:r>
              <a:rPr lang="zh-TW" altLang="en-US" dirty="0"/>
              <a:t>按一下以編輯母片</a:t>
            </a:r>
            <a:r>
              <a:rPr lang="zh-TW" altLang="en-US" dirty="0" smtClean="0"/>
              <a:t>標題</a:t>
            </a: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zh-TW" altLang="en-US" dirty="0" smtClean="0"/>
              <a:t>樣式</a:t>
            </a:r>
            <a:endParaRPr lang="zh-TW" altLang="en-US" dirty="0"/>
          </a:p>
        </p:txBody>
      </p:sp>
      <p:sp>
        <p:nvSpPr>
          <p:cNvPr id="3" name="文字預留位置 2"/>
          <p:cNvSpPr>
            <a:spLocks noGrp="1"/>
          </p:cNvSpPr>
          <p:nvPr>
            <p:ph type="body" idx="1"/>
          </p:nvPr>
        </p:nvSpPr>
        <p:spPr>
          <a:xfrm>
            <a:off x="4265609" y="3733800"/>
            <a:ext cx="6858003" cy="914400"/>
          </a:xfrm>
        </p:spPr>
        <p:txBody>
          <a:bodyPr rtlCol="0"/>
          <a:lstStyle>
            <a:lvl1pPr marL="0" indent="0" algn="l" rtl="0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189" indent="0" algn="l" rtl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 algn="l" rtl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zh-TW" altLang="en-US" smtClean="0"/>
              <a:t>編輯母片文字樣式</a:t>
            </a:r>
          </a:p>
        </p:txBody>
      </p:sp>
    </p:spTree>
    <p:extLst>
      <p:ext uri="{BB962C8B-B14F-4D97-AF65-F5344CB8AC3E}">
        <p14:creationId xmlns:p14="http://schemas.microsoft.com/office/powerpoint/2010/main" val="1229257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zh-TW" altLang="en-US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內容預留位置 2"/>
          <p:cNvSpPr>
            <a:spLocks noGrp="1"/>
          </p:cNvSpPr>
          <p:nvPr>
            <p:ph sz="half" idx="1"/>
          </p:nvPr>
        </p:nvSpPr>
        <p:spPr>
          <a:xfrm>
            <a:off x="1065214" y="1825625"/>
            <a:ext cx="4954588" cy="4187952"/>
          </a:xfrm>
        </p:spPr>
        <p:txBody>
          <a:bodyPr rtlCol="0"/>
          <a:lstStyle/>
          <a:p>
            <a:pPr lvl="0" rtl="0"/>
            <a:r>
              <a:rPr lang="zh-TW" altLang="en-US" smtClean="0"/>
              <a:t>編輯母片文字樣式</a:t>
            </a:r>
          </a:p>
          <a:p>
            <a:pPr lvl="1" rtl="0"/>
            <a:r>
              <a:rPr lang="zh-TW" altLang="en-US" smtClean="0"/>
              <a:t>第二層</a:t>
            </a:r>
          </a:p>
          <a:p>
            <a:pPr lvl="2" rtl="0"/>
            <a:r>
              <a:rPr lang="zh-TW" altLang="en-US" smtClean="0"/>
              <a:t>第三層</a:t>
            </a:r>
          </a:p>
          <a:p>
            <a:pPr lvl="3" rtl="0"/>
            <a:r>
              <a:rPr lang="zh-TW" altLang="en-US" smtClean="0"/>
              <a:t>第四層</a:t>
            </a:r>
          </a:p>
          <a:p>
            <a:pPr lvl="4" rtl="0"/>
            <a:r>
              <a:rPr lang="zh-TW" altLang="en-US" smtClean="0"/>
              <a:t>第五層</a:t>
            </a:r>
            <a:endParaRPr lang="zh-TW" altLang="en-US" dirty="0"/>
          </a:p>
        </p:txBody>
      </p:sp>
      <p:sp>
        <p:nvSpPr>
          <p:cNvPr id="4" name="內容預留位置 3"/>
          <p:cNvSpPr>
            <a:spLocks noGrp="1"/>
          </p:cNvSpPr>
          <p:nvPr>
            <p:ph sz="half" idx="2"/>
          </p:nvPr>
        </p:nvSpPr>
        <p:spPr>
          <a:xfrm>
            <a:off x="6172202" y="1825625"/>
            <a:ext cx="4951415" cy="4187952"/>
          </a:xfrm>
        </p:spPr>
        <p:txBody>
          <a:bodyPr rtlCol="0"/>
          <a:lstStyle/>
          <a:p>
            <a:pPr lvl="0" rtl="0"/>
            <a:r>
              <a:rPr lang="zh-TW" altLang="en-US" smtClean="0"/>
              <a:t>編輯母片文字樣式</a:t>
            </a:r>
          </a:p>
          <a:p>
            <a:pPr lvl="1" rtl="0"/>
            <a:r>
              <a:rPr lang="zh-TW" altLang="en-US" smtClean="0"/>
              <a:t>第二層</a:t>
            </a:r>
          </a:p>
          <a:p>
            <a:pPr lvl="2" rtl="0"/>
            <a:r>
              <a:rPr lang="zh-TW" altLang="en-US" smtClean="0"/>
              <a:t>第三層</a:t>
            </a:r>
          </a:p>
          <a:p>
            <a:pPr lvl="3" rtl="0"/>
            <a:r>
              <a:rPr lang="zh-TW" altLang="en-US" smtClean="0"/>
              <a:t>第四層</a:t>
            </a:r>
          </a:p>
          <a:p>
            <a:pPr lvl="4" rtl="0"/>
            <a:r>
              <a:rPr lang="zh-TW" altLang="en-US" smtClean="0"/>
              <a:t>第五層</a:t>
            </a:r>
            <a:endParaRPr lang="zh-TW" altLang="en-US" dirty="0"/>
          </a:p>
        </p:txBody>
      </p:sp>
      <p:sp>
        <p:nvSpPr>
          <p:cNvPr id="7" name="投影片編號預留位置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 lang="en-US" altLang="zh-TW" smtClean="0"/>
              <a:t>‹#›</a:t>
            </a:fld>
            <a:endParaRPr lang="zh-TW" altLang="en-US" dirty="0"/>
          </a:p>
        </p:txBody>
      </p:sp>
      <p:sp>
        <p:nvSpPr>
          <p:cNvPr id="6" name="頁尾預留位置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zh-TW" altLang="en-US" dirty="0"/>
          </a:p>
        </p:txBody>
      </p:sp>
      <p:sp>
        <p:nvSpPr>
          <p:cNvPr id="8" name="日期預留位置 3"/>
          <p:cNvSpPr>
            <a:spLocks noGrp="1"/>
          </p:cNvSpPr>
          <p:nvPr>
            <p:ph type="dt" sz="half" idx="13"/>
          </p:nvPr>
        </p:nvSpPr>
        <p:spPr>
          <a:xfrm>
            <a:off x="8075611" y="6019801"/>
            <a:ext cx="139626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11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972755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zh-TW" altLang="en-US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文字預留位置 2"/>
          <p:cNvSpPr>
            <a:spLocks noGrp="1"/>
          </p:cNvSpPr>
          <p:nvPr>
            <p:ph type="body" idx="1"/>
          </p:nvPr>
        </p:nvSpPr>
        <p:spPr>
          <a:xfrm>
            <a:off x="1069848" y="1681163"/>
            <a:ext cx="4956048" cy="823912"/>
          </a:xfrm>
        </p:spPr>
        <p:txBody>
          <a:bodyPr rtlCol="0" anchor="b"/>
          <a:lstStyle>
            <a:lvl1pPr marL="0" indent="0" algn="l" rtl="0">
              <a:spcBef>
                <a:spcPts val="0"/>
              </a:spcBef>
              <a:buNone/>
              <a:defRPr sz="2400" b="1"/>
            </a:lvl1pPr>
            <a:lvl2pPr marL="457189" indent="0" algn="l" rtl="0">
              <a:buNone/>
              <a:defRPr sz="2000" b="1"/>
            </a:lvl2pPr>
            <a:lvl3pPr marL="914377" indent="0" algn="l" rtl="0">
              <a:buNone/>
              <a:defRPr sz="1800" b="1"/>
            </a:lvl3pPr>
            <a:lvl4pPr marL="1371566" indent="0" algn="l" rtl="0">
              <a:buNone/>
              <a:defRPr sz="1600" b="1"/>
            </a:lvl4pPr>
            <a:lvl5pPr marL="1828754" indent="0" algn="l" rtl="0">
              <a:buNone/>
              <a:defRPr sz="1600" b="1"/>
            </a:lvl5pPr>
            <a:lvl6pPr marL="2285943" indent="0" algn="l" rtl="0">
              <a:buNone/>
              <a:defRPr sz="1600" b="1"/>
            </a:lvl6pPr>
            <a:lvl7pPr marL="2743131" indent="0" algn="l" rtl="0">
              <a:buNone/>
              <a:defRPr sz="1600" b="1"/>
            </a:lvl7pPr>
            <a:lvl8pPr marL="3200320" indent="0" algn="l" rtl="0">
              <a:buNone/>
              <a:defRPr sz="1600" b="1"/>
            </a:lvl8pPr>
            <a:lvl9pPr marL="3657509" indent="0" algn="l" rtl="0">
              <a:buNone/>
              <a:defRPr sz="1600" b="1"/>
            </a:lvl9pPr>
          </a:lstStyle>
          <a:p>
            <a:pPr lvl="0" rtl="0"/>
            <a:r>
              <a:rPr lang="zh-TW" altLang="en-US" smtClean="0"/>
              <a:t>編輯母片文字樣式</a:t>
            </a:r>
          </a:p>
        </p:txBody>
      </p:sp>
      <p:sp>
        <p:nvSpPr>
          <p:cNvPr id="4" name="內容預留位置 3"/>
          <p:cNvSpPr>
            <a:spLocks noGrp="1"/>
          </p:cNvSpPr>
          <p:nvPr>
            <p:ph sz="half" idx="2"/>
          </p:nvPr>
        </p:nvSpPr>
        <p:spPr>
          <a:xfrm>
            <a:off x="1069848" y="2505079"/>
            <a:ext cx="4956048" cy="3476625"/>
          </a:xfrm>
        </p:spPr>
        <p:txBody>
          <a:bodyPr rtlCol="0"/>
          <a:lstStyle/>
          <a:p>
            <a:pPr lvl="0" rtl="0"/>
            <a:r>
              <a:rPr lang="zh-TW" altLang="en-US" smtClean="0"/>
              <a:t>編輯母片文字樣式</a:t>
            </a:r>
          </a:p>
          <a:p>
            <a:pPr lvl="1" rtl="0"/>
            <a:r>
              <a:rPr lang="zh-TW" altLang="en-US" smtClean="0"/>
              <a:t>第二層</a:t>
            </a:r>
          </a:p>
          <a:p>
            <a:pPr lvl="2" rtl="0"/>
            <a:r>
              <a:rPr lang="zh-TW" altLang="en-US" smtClean="0"/>
              <a:t>第三層</a:t>
            </a:r>
          </a:p>
          <a:p>
            <a:pPr lvl="3" rtl="0"/>
            <a:r>
              <a:rPr lang="zh-TW" altLang="en-US" smtClean="0"/>
              <a:t>第四層</a:t>
            </a:r>
          </a:p>
          <a:p>
            <a:pPr lvl="4" rtl="0"/>
            <a:r>
              <a:rPr lang="zh-TW" altLang="en-US" smtClean="0"/>
              <a:t>第五層</a:t>
            </a:r>
            <a:endParaRPr lang="zh-TW" altLang="en-US" dirty="0"/>
          </a:p>
        </p:txBody>
      </p:sp>
      <p:sp>
        <p:nvSpPr>
          <p:cNvPr id="5" name="文字預留位置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4956048" cy="823912"/>
          </a:xfrm>
        </p:spPr>
        <p:txBody>
          <a:bodyPr rtlCol="0" anchor="b"/>
          <a:lstStyle>
            <a:lvl1pPr marL="0" indent="0" algn="l" rtl="0">
              <a:spcBef>
                <a:spcPts val="0"/>
              </a:spcBef>
              <a:buNone/>
              <a:defRPr sz="2400" b="1"/>
            </a:lvl1pPr>
            <a:lvl2pPr marL="457189" indent="0" algn="l" rtl="0">
              <a:buNone/>
              <a:defRPr sz="2000" b="1"/>
            </a:lvl2pPr>
            <a:lvl3pPr marL="914377" indent="0" algn="l" rtl="0">
              <a:buNone/>
              <a:defRPr sz="1800" b="1"/>
            </a:lvl3pPr>
            <a:lvl4pPr marL="1371566" indent="0" algn="l" rtl="0">
              <a:buNone/>
              <a:defRPr sz="1600" b="1"/>
            </a:lvl4pPr>
            <a:lvl5pPr marL="1828754" indent="0" algn="l" rtl="0">
              <a:buNone/>
              <a:defRPr sz="1600" b="1"/>
            </a:lvl5pPr>
            <a:lvl6pPr marL="2285943" indent="0" algn="l" rtl="0">
              <a:buNone/>
              <a:defRPr sz="1600" b="1"/>
            </a:lvl6pPr>
            <a:lvl7pPr marL="2743131" indent="0" algn="l" rtl="0">
              <a:buNone/>
              <a:defRPr sz="1600" b="1"/>
            </a:lvl7pPr>
            <a:lvl8pPr marL="3200320" indent="0" algn="l" rtl="0">
              <a:buNone/>
              <a:defRPr sz="1600" b="1"/>
            </a:lvl8pPr>
            <a:lvl9pPr marL="3657509" indent="0" algn="l" rtl="0">
              <a:buNone/>
              <a:defRPr sz="1600" b="1"/>
            </a:lvl9pPr>
          </a:lstStyle>
          <a:p>
            <a:pPr lvl="0" rtl="0"/>
            <a:r>
              <a:rPr lang="zh-TW" altLang="en-US" smtClean="0"/>
              <a:t>編輯母片文字樣式</a:t>
            </a:r>
          </a:p>
        </p:txBody>
      </p:sp>
      <p:sp>
        <p:nvSpPr>
          <p:cNvPr id="6" name="內容預留位置 5"/>
          <p:cNvSpPr>
            <a:spLocks noGrp="1"/>
          </p:cNvSpPr>
          <p:nvPr>
            <p:ph sz="quarter" idx="4"/>
          </p:nvPr>
        </p:nvSpPr>
        <p:spPr>
          <a:xfrm>
            <a:off x="6172200" y="2505079"/>
            <a:ext cx="4956048" cy="3476625"/>
          </a:xfrm>
        </p:spPr>
        <p:txBody>
          <a:bodyPr rtlCol="0"/>
          <a:lstStyle/>
          <a:p>
            <a:pPr lvl="0" rtl="0"/>
            <a:r>
              <a:rPr lang="zh-TW" altLang="en-US" smtClean="0"/>
              <a:t>編輯母片文字樣式</a:t>
            </a:r>
          </a:p>
          <a:p>
            <a:pPr lvl="1" rtl="0"/>
            <a:r>
              <a:rPr lang="zh-TW" altLang="en-US" smtClean="0"/>
              <a:t>第二層</a:t>
            </a:r>
          </a:p>
          <a:p>
            <a:pPr lvl="2" rtl="0"/>
            <a:r>
              <a:rPr lang="zh-TW" altLang="en-US" smtClean="0"/>
              <a:t>第三層</a:t>
            </a:r>
          </a:p>
          <a:p>
            <a:pPr lvl="3" rtl="0"/>
            <a:r>
              <a:rPr lang="zh-TW" altLang="en-US" smtClean="0"/>
              <a:t>第四層</a:t>
            </a:r>
          </a:p>
          <a:p>
            <a:pPr lvl="4" rtl="0"/>
            <a:r>
              <a:rPr lang="zh-TW" altLang="en-US" smtClean="0"/>
              <a:t>第五層</a:t>
            </a:r>
            <a:endParaRPr lang="zh-TW" altLang="en-US" dirty="0"/>
          </a:p>
        </p:txBody>
      </p:sp>
      <p:sp>
        <p:nvSpPr>
          <p:cNvPr id="9" name="投影片編號預留位置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 lang="en-US" altLang="zh-TW" smtClean="0"/>
              <a:t>‹#›</a:t>
            </a:fld>
            <a:endParaRPr lang="zh-TW" altLang="en-US" dirty="0"/>
          </a:p>
        </p:txBody>
      </p:sp>
      <p:sp>
        <p:nvSpPr>
          <p:cNvPr id="8" name="頁尾預留位置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zh-TW" altLang="en-US" dirty="0"/>
          </a:p>
        </p:txBody>
      </p:sp>
      <p:sp>
        <p:nvSpPr>
          <p:cNvPr id="10" name="日期預留位置 3"/>
          <p:cNvSpPr>
            <a:spLocks noGrp="1"/>
          </p:cNvSpPr>
          <p:nvPr>
            <p:ph type="dt" sz="half" idx="13"/>
          </p:nvPr>
        </p:nvSpPr>
        <p:spPr>
          <a:xfrm>
            <a:off x="8075611" y="6019801"/>
            <a:ext cx="139626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11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3185716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zh-TW" altLang="en-US" smtClean="0"/>
              <a:t>按一下以編輯母片標題樣式</a:t>
            </a:r>
            <a:endParaRPr lang="zh-TW" altLang="en-US" dirty="0"/>
          </a:p>
        </p:txBody>
      </p:sp>
      <p:sp>
        <p:nvSpPr>
          <p:cNvPr id="5" name="投影片編號預留位置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 lang="en-US" altLang="zh-TW" smtClean="0"/>
              <a:t>‹#›</a:t>
            </a:fld>
            <a:endParaRPr lang="zh-TW" altLang="en-US" dirty="0"/>
          </a:p>
        </p:txBody>
      </p:sp>
      <p:sp>
        <p:nvSpPr>
          <p:cNvPr id="4" name="頁尾預留位置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zh-TW" altLang="en-US" dirty="0"/>
          </a:p>
        </p:txBody>
      </p:sp>
      <p:sp>
        <p:nvSpPr>
          <p:cNvPr id="6" name="日期預留位置 3"/>
          <p:cNvSpPr>
            <a:spLocks noGrp="1"/>
          </p:cNvSpPr>
          <p:nvPr>
            <p:ph type="dt" sz="half" idx="2"/>
          </p:nvPr>
        </p:nvSpPr>
        <p:spPr>
          <a:xfrm>
            <a:off x="8075611" y="6019801"/>
            <a:ext cx="139626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11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512816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投影片編號預留位置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 lang="en-US" altLang="zh-TW" smtClean="0"/>
              <a:t>‹#›</a:t>
            </a:fld>
            <a:endParaRPr lang="zh-TW" altLang="en-US" dirty="0"/>
          </a:p>
        </p:txBody>
      </p:sp>
      <p:sp>
        <p:nvSpPr>
          <p:cNvPr id="3" name="頁尾預留位置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zh-TW" altLang="en-US" dirty="0"/>
          </a:p>
        </p:txBody>
      </p:sp>
      <p:sp>
        <p:nvSpPr>
          <p:cNvPr id="5" name="日期預留位置 3"/>
          <p:cNvSpPr>
            <a:spLocks noGrp="1"/>
          </p:cNvSpPr>
          <p:nvPr>
            <p:ph type="dt" sz="half" idx="2"/>
          </p:nvPr>
        </p:nvSpPr>
        <p:spPr>
          <a:xfrm>
            <a:off x="8075611" y="6019801"/>
            <a:ext cx="139626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11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847874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含標題的兩張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065213" y="304799"/>
            <a:ext cx="10058403" cy="1216152"/>
          </a:xfrm>
        </p:spPr>
        <p:txBody>
          <a:bodyPr rtlCol="0"/>
          <a:lstStyle>
            <a:lvl1pPr algn="l" rtl="0"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pPr rtl="0"/>
            <a:r>
              <a:rPr lang="zh-TW" altLang="en-US" noProof="0" smtClean="0"/>
              <a:t>按一下以編輯母片標題樣式</a:t>
            </a:r>
            <a:endParaRPr lang="zh-TW" altLang="en-US" noProof="0" dirty="0"/>
          </a:p>
        </p:txBody>
      </p:sp>
      <p:grpSp>
        <p:nvGrpSpPr>
          <p:cNvPr id="9" name="群組 8"/>
          <p:cNvGrpSpPr/>
          <p:nvPr/>
        </p:nvGrpSpPr>
        <p:grpSpPr>
          <a:xfrm>
            <a:off x="1052425" y="1733550"/>
            <a:ext cx="4360503" cy="30500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10" name="手繪多邊形​​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800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1" name="手繪多邊形​​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800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2" name="手繪多邊形​​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800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3" name="手繪多邊形​​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800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4" name="手繪多邊形​​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800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5" name="手繪多邊形​​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800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6" name="手繪多邊形​​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800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7" name="手繪多邊形​​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800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8" name="手繪多邊形​​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800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9" name="手繪多邊形​​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800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20" name="手繪多邊形​​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800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21" name="手繪多邊形​​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800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sp>
        <p:nvSpPr>
          <p:cNvPr id="36" name="圖片預留位置 33" descr="要新增影像的空白預留位置。按一下預留位置，然後選取您想要新增的影像。"/>
          <p:cNvSpPr>
            <a:spLocks noGrp="1" noChangeAspect="1"/>
          </p:cNvSpPr>
          <p:nvPr>
            <p:ph type="pic" sz="quarter" idx="17"/>
          </p:nvPr>
        </p:nvSpPr>
        <p:spPr>
          <a:xfrm>
            <a:off x="1265028" y="1900210"/>
            <a:ext cx="3935536" cy="2571736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pPr rtl="0"/>
            <a:r>
              <a:rPr lang="zh-TW" altLang="en-US" noProof="0" smtClean="0"/>
              <a:t>按一下圖示以新增圖片</a:t>
            </a:r>
            <a:endParaRPr lang="zh-TW" altLang="en-US" noProof="0" dirty="0"/>
          </a:p>
        </p:txBody>
      </p:sp>
      <p:sp>
        <p:nvSpPr>
          <p:cNvPr id="39" name="文字預留位置 3"/>
          <p:cNvSpPr>
            <a:spLocks noGrp="1"/>
          </p:cNvSpPr>
          <p:nvPr>
            <p:ph type="body" sz="half" idx="2"/>
          </p:nvPr>
        </p:nvSpPr>
        <p:spPr>
          <a:xfrm>
            <a:off x="1052423" y="4935990"/>
            <a:ext cx="4368980" cy="100761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600"/>
              </a:spcBef>
              <a:buNone/>
              <a:defRPr sz="1600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 marL="457189" indent="0" algn="l" rtl="0">
              <a:buNone/>
              <a:defRPr sz="1400"/>
            </a:lvl2pPr>
            <a:lvl3pPr marL="914377" indent="0" algn="l" rtl="0">
              <a:buNone/>
              <a:defRPr sz="1200"/>
            </a:lvl3pPr>
            <a:lvl4pPr marL="1371566" indent="0" algn="l" rtl="0">
              <a:buNone/>
              <a:defRPr sz="1000"/>
            </a:lvl4pPr>
            <a:lvl5pPr marL="1828754" indent="0" algn="l" rtl="0">
              <a:buNone/>
              <a:defRPr sz="1000"/>
            </a:lvl5pPr>
            <a:lvl6pPr marL="2285943" indent="0" algn="l" rtl="0">
              <a:buNone/>
              <a:defRPr sz="1000"/>
            </a:lvl6pPr>
            <a:lvl7pPr marL="2743131" indent="0" algn="l" rtl="0">
              <a:buNone/>
              <a:defRPr sz="1000"/>
            </a:lvl7pPr>
            <a:lvl8pPr marL="3200320" indent="0" algn="l" rtl="0">
              <a:buNone/>
              <a:defRPr sz="1000"/>
            </a:lvl8pPr>
            <a:lvl9pPr marL="3657509" indent="0" algn="l" rtl="0">
              <a:buNone/>
              <a:defRPr sz="1000"/>
            </a:lvl9pPr>
          </a:lstStyle>
          <a:p>
            <a:pPr lvl="0" rtl="0"/>
            <a:r>
              <a:rPr lang="zh-TW" altLang="en-US" noProof="0" smtClean="0"/>
              <a:t>編輯母片文字樣式</a:t>
            </a:r>
          </a:p>
        </p:txBody>
      </p:sp>
      <p:grpSp>
        <p:nvGrpSpPr>
          <p:cNvPr id="22" name="群組 21"/>
          <p:cNvGrpSpPr/>
          <p:nvPr/>
        </p:nvGrpSpPr>
        <p:grpSpPr>
          <a:xfrm>
            <a:off x="6763114" y="1733550"/>
            <a:ext cx="4360503" cy="30500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23" name="手繪多邊形​​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800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24" name="手繪多邊形​​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800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25" name="手繪多邊形​​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800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26" name="手繪多邊形​​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800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27" name="手繪多邊形​​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800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28" name="手繪多邊形​​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800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29" name="手繪多邊形​​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800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30" name="手繪多邊形​​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800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31" name="手繪多邊形​​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800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32" name="手繪多邊形​​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800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33" name="手繪多邊形​​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800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34" name="手繪多邊形​​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800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sp>
        <p:nvSpPr>
          <p:cNvPr id="37" name="圖片預留位置 33" descr="要新增影像的空白預留位置。按一下預留位置，然後選取您想要新增的影像。"/>
          <p:cNvSpPr>
            <a:spLocks noGrp="1" noChangeAspect="1"/>
          </p:cNvSpPr>
          <p:nvPr>
            <p:ph type="pic" sz="quarter" idx="18"/>
          </p:nvPr>
        </p:nvSpPr>
        <p:spPr>
          <a:xfrm>
            <a:off x="6975717" y="1900210"/>
            <a:ext cx="3935536" cy="2571736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pPr rtl="0"/>
            <a:r>
              <a:rPr lang="zh-TW" altLang="en-US" noProof="0" smtClean="0"/>
              <a:t>按一下圖示以新增圖片</a:t>
            </a:r>
            <a:endParaRPr lang="zh-TW" altLang="en-US" noProof="0" dirty="0"/>
          </a:p>
        </p:txBody>
      </p:sp>
      <p:sp>
        <p:nvSpPr>
          <p:cNvPr id="40" name="文字預留位置 3"/>
          <p:cNvSpPr>
            <a:spLocks noGrp="1"/>
          </p:cNvSpPr>
          <p:nvPr>
            <p:ph type="body" sz="half" idx="19"/>
          </p:nvPr>
        </p:nvSpPr>
        <p:spPr>
          <a:xfrm>
            <a:off x="6742910" y="4935990"/>
            <a:ext cx="4368980" cy="100761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600"/>
              </a:spcBef>
              <a:buNone/>
              <a:defRPr sz="1600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 marL="457189" indent="0" algn="l" rtl="0">
              <a:buNone/>
              <a:defRPr sz="1400"/>
            </a:lvl2pPr>
            <a:lvl3pPr marL="914377" indent="0" algn="l" rtl="0">
              <a:buNone/>
              <a:defRPr sz="1200"/>
            </a:lvl3pPr>
            <a:lvl4pPr marL="1371566" indent="0" algn="l" rtl="0">
              <a:buNone/>
              <a:defRPr sz="1000"/>
            </a:lvl4pPr>
            <a:lvl5pPr marL="1828754" indent="0" algn="l" rtl="0">
              <a:buNone/>
              <a:defRPr sz="1000"/>
            </a:lvl5pPr>
            <a:lvl6pPr marL="2285943" indent="0" algn="l" rtl="0">
              <a:buNone/>
              <a:defRPr sz="1000"/>
            </a:lvl6pPr>
            <a:lvl7pPr marL="2743131" indent="0" algn="l" rtl="0">
              <a:buNone/>
              <a:defRPr sz="1000"/>
            </a:lvl7pPr>
            <a:lvl8pPr marL="3200320" indent="0" algn="l" rtl="0">
              <a:buNone/>
              <a:defRPr sz="1000"/>
            </a:lvl8pPr>
            <a:lvl9pPr marL="3657509" indent="0" algn="l" rtl="0">
              <a:buNone/>
              <a:defRPr sz="1000"/>
            </a:lvl9pPr>
          </a:lstStyle>
          <a:p>
            <a:pPr lvl="0" rtl="0"/>
            <a:r>
              <a:rPr lang="zh-TW" altLang="en-US" noProof="0" smtClean="0"/>
              <a:t>編輯母片文字樣式</a:t>
            </a:r>
          </a:p>
        </p:txBody>
      </p:sp>
      <p:sp>
        <p:nvSpPr>
          <p:cNvPr id="8" name="投影片編號預留位置 7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fld id="{022B156B-59AE-415F-B24B-8756D48BB977}" type="slidenum">
              <a:rPr lang="en-US" altLang="zh-TW" noProof="0" smtClean="0"/>
              <a:pPr/>
              <a:t>‹#›</a:t>
            </a:fld>
            <a:endParaRPr lang="zh-TW" altLang="en-US" noProof="0" dirty="0"/>
          </a:p>
        </p:txBody>
      </p:sp>
      <p:sp>
        <p:nvSpPr>
          <p:cNvPr id="7" name="頁尾預留位置 6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endParaRPr lang="zh-TW" altLang="en-US" noProof="0" dirty="0"/>
          </a:p>
        </p:txBody>
      </p:sp>
      <p:sp>
        <p:nvSpPr>
          <p:cNvPr id="38" name="日期預留位置 3"/>
          <p:cNvSpPr>
            <a:spLocks noGrp="1"/>
          </p:cNvSpPr>
          <p:nvPr>
            <p:ph type="dt" sz="half" idx="20"/>
          </p:nvPr>
        </p:nvSpPr>
        <p:spPr>
          <a:xfrm>
            <a:off x="8075611" y="6019801"/>
            <a:ext cx="139626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11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168274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含標題的三張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pPr rtl="0"/>
            <a:r>
              <a:rPr lang="zh-TW" altLang="en-US" smtClean="0"/>
              <a:t>按一下以編輯母片標題樣式</a:t>
            </a:r>
            <a:endParaRPr lang="zh-TW" altLang="en-US" dirty="0"/>
          </a:p>
        </p:txBody>
      </p:sp>
      <p:grpSp>
        <p:nvGrpSpPr>
          <p:cNvPr id="52" name="群組 51"/>
          <p:cNvGrpSpPr>
            <a:grpSpLocks noChangeAspect="1"/>
          </p:cNvGrpSpPr>
          <p:nvPr/>
        </p:nvGrpSpPr>
        <p:grpSpPr>
          <a:xfrm rot="5400000">
            <a:off x="1045141" y="1678106"/>
            <a:ext cx="3123347" cy="3089731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53" name="手繪多邊形​​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54" name="手繪多邊形​​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55" name="手繪多邊形​​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56" name="手繪多邊形​​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57" name="手繪多邊形​​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58" name="手繪多邊形​​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59" name="手繪多邊形​​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60" name="手繪多邊形​​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61" name="手繪多邊形​​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62" name="手繪多邊形​​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63" name="手繪多邊形​​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64" name="手繪多邊形​​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sp>
        <p:nvSpPr>
          <p:cNvPr id="79" name="圖片預留位置 33" descr="要新增影像的空白預留位置。按一下預留位置，然後選取您想要新增的影像。"/>
          <p:cNvSpPr>
            <a:spLocks noGrp="1"/>
          </p:cNvSpPr>
          <p:nvPr>
            <p:ph type="pic" sz="quarter" idx="19"/>
          </p:nvPr>
        </p:nvSpPr>
        <p:spPr>
          <a:xfrm>
            <a:off x="1249170" y="1824285"/>
            <a:ext cx="2715289" cy="277630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pPr rtl="0"/>
            <a:r>
              <a:rPr lang="zh-TW" altLang="en-US" smtClean="0"/>
              <a:t>按一下圖示以新增圖片</a:t>
            </a:r>
            <a:endParaRPr lang="zh-TW" altLang="en-US" dirty="0"/>
          </a:p>
        </p:txBody>
      </p:sp>
      <p:sp>
        <p:nvSpPr>
          <p:cNvPr id="81" name="文字預留位置 3"/>
          <p:cNvSpPr>
            <a:spLocks noGrp="1"/>
          </p:cNvSpPr>
          <p:nvPr>
            <p:ph type="body" sz="half" idx="2"/>
          </p:nvPr>
        </p:nvSpPr>
        <p:spPr>
          <a:xfrm>
            <a:off x="1235212" y="4947405"/>
            <a:ext cx="2743200" cy="91440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600"/>
              </a:spcBef>
              <a:buNone/>
              <a:defRPr sz="1600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 marL="457189" indent="0" algn="l" rtl="0">
              <a:buNone/>
              <a:defRPr sz="1400"/>
            </a:lvl2pPr>
            <a:lvl3pPr marL="914377" indent="0" algn="l" rtl="0">
              <a:buNone/>
              <a:defRPr sz="1200"/>
            </a:lvl3pPr>
            <a:lvl4pPr marL="1371566" indent="0" algn="l" rtl="0">
              <a:buNone/>
              <a:defRPr sz="1000"/>
            </a:lvl4pPr>
            <a:lvl5pPr marL="1828754" indent="0" algn="l" rtl="0">
              <a:buNone/>
              <a:defRPr sz="1000"/>
            </a:lvl5pPr>
            <a:lvl6pPr marL="2285943" indent="0" algn="l" rtl="0">
              <a:buNone/>
              <a:defRPr sz="1000"/>
            </a:lvl6pPr>
            <a:lvl7pPr marL="2743131" indent="0" algn="l" rtl="0">
              <a:buNone/>
              <a:defRPr sz="1000"/>
            </a:lvl7pPr>
            <a:lvl8pPr marL="3200320" indent="0" algn="l" rtl="0">
              <a:buNone/>
              <a:defRPr sz="1000"/>
            </a:lvl8pPr>
            <a:lvl9pPr marL="3657509" indent="0" algn="l" rtl="0">
              <a:buNone/>
              <a:defRPr sz="1000"/>
            </a:lvl9pPr>
          </a:lstStyle>
          <a:p>
            <a:pPr lvl="0" rtl="0"/>
            <a:r>
              <a:rPr lang="zh-TW" altLang="en-US" smtClean="0"/>
              <a:t>編輯母片文字樣式</a:t>
            </a:r>
          </a:p>
        </p:txBody>
      </p:sp>
      <p:grpSp>
        <p:nvGrpSpPr>
          <p:cNvPr id="84" name="群組 83"/>
          <p:cNvGrpSpPr>
            <a:grpSpLocks noChangeAspect="1"/>
          </p:cNvGrpSpPr>
          <p:nvPr userDrawn="1"/>
        </p:nvGrpSpPr>
        <p:grpSpPr>
          <a:xfrm rot="5400000">
            <a:off x="4517137" y="1678106"/>
            <a:ext cx="3123347" cy="3089731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85" name="手繪多邊形​​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86" name="手繪多邊形​​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87" name="手繪多邊形​​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88" name="手繪多邊形​​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89" name="手繪多邊形​​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90" name="手繪多邊形​​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91" name="手繪多邊形​​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92" name="手繪多邊形​​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93" name="手繪多邊形​​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94" name="手繪多邊形​​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95" name="手繪多邊形​​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96" name="手繪多邊形​​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sp>
        <p:nvSpPr>
          <p:cNvPr id="78" name="圖片預留位置 33" descr="要新增影像的空白預留位置。按一下預留位置，然後選取您想要新增的影像。"/>
          <p:cNvSpPr>
            <a:spLocks noGrp="1"/>
          </p:cNvSpPr>
          <p:nvPr>
            <p:ph type="pic" sz="quarter" idx="18"/>
          </p:nvPr>
        </p:nvSpPr>
        <p:spPr>
          <a:xfrm>
            <a:off x="4720924" y="1824285"/>
            <a:ext cx="2715768" cy="277630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pPr rtl="0"/>
            <a:r>
              <a:rPr lang="zh-TW" altLang="en-US" smtClean="0"/>
              <a:t>按一下圖示以新增圖片</a:t>
            </a:r>
            <a:endParaRPr lang="zh-TW" altLang="en-US" dirty="0"/>
          </a:p>
        </p:txBody>
      </p:sp>
      <p:sp>
        <p:nvSpPr>
          <p:cNvPr id="82" name="文字預留位置 3"/>
          <p:cNvSpPr>
            <a:spLocks noGrp="1"/>
          </p:cNvSpPr>
          <p:nvPr>
            <p:ph type="body" sz="half" idx="21"/>
          </p:nvPr>
        </p:nvSpPr>
        <p:spPr>
          <a:xfrm>
            <a:off x="4707208" y="4947405"/>
            <a:ext cx="2743200" cy="91440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600"/>
              </a:spcBef>
              <a:buNone/>
              <a:defRPr sz="1600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 marL="457189" indent="0" algn="l" rtl="0">
              <a:buNone/>
              <a:defRPr sz="1400"/>
            </a:lvl2pPr>
            <a:lvl3pPr marL="914377" indent="0" algn="l" rtl="0">
              <a:buNone/>
              <a:defRPr sz="1200"/>
            </a:lvl3pPr>
            <a:lvl4pPr marL="1371566" indent="0" algn="l" rtl="0">
              <a:buNone/>
              <a:defRPr sz="1000"/>
            </a:lvl4pPr>
            <a:lvl5pPr marL="1828754" indent="0" algn="l" rtl="0">
              <a:buNone/>
              <a:defRPr sz="1000"/>
            </a:lvl5pPr>
            <a:lvl6pPr marL="2285943" indent="0" algn="l" rtl="0">
              <a:buNone/>
              <a:defRPr sz="1000"/>
            </a:lvl6pPr>
            <a:lvl7pPr marL="2743131" indent="0" algn="l" rtl="0">
              <a:buNone/>
              <a:defRPr sz="1000"/>
            </a:lvl7pPr>
            <a:lvl8pPr marL="3200320" indent="0" algn="l" rtl="0">
              <a:buNone/>
              <a:defRPr sz="1000"/>
            </a:lvl8pPr>
            <a:lvl9pPr marL="3657509" indent="0" algn="l" rtl="0">
              <a:buNone/>
              <a:defRPr sz="1000"/>
            </a:lvl9pPr>
          </a:lstStyle>
          <a:p>
            <a:pPr lvl="0" rtl="0"/>
            <a:r>
              <a:rPr lang="zh-TW" altLang="en-US" smtClean="0"/>
              <a:t>編輯母片文字樣式</a:t>
            </a:r>
          </a:p>
        </p:txBody>
      </p:sp>
      <p:grpSp>
        <p:nvGrpSpPr>
          <p:cNvPr id="97" name="群組 96"/>
          <p:cNvGrpSpPr>
            <a:grpSpLocks noChangeAspect="1"/>
          </p:cNvGrpSpPr>
          <p:nvPr userDrawn="1"/>
        </p:nvGrpSpPr>
        <p:grpSpPr>
          <a:xfrm rot="5400000">
            <a:off x="8019012" y="1678106"/>
            <a:ext cx="3123347" cy="3089731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98" name="手繪多邊形​​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99" name="手繪多邊形​​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00" name="手繪多邊形​​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01" name="手繪多邊形​​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02" name="手繪多邊形​​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03" name="手繪多邊形​​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04" name="手繪多邊形​​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05" name="手繪多邊形​​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06" name="手繪多邊形​​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07" name="手繪多邊形​​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08" name="手繪多邊形​​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09" name="手繪多邊形​​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sp>
        <p:nvSpPr>
          <p:cNvPr id="80" name="圖片預留位置 33" descr="要新增影像的空白預留位置。按一下預留位置，然後選取您想要新增的影像。"/>
          <p:cNvSpPr>
            <a:spLocks noGrp="1"/>
          </p:cNvSpPr>
          <p:nvPr>
            <p:ph type="pic" sz="quarter" idx="20"/>
          </p:nvPr>
        </p:nvSpPr>
        <p:spPr>
          <a:xfrm>
            <a:off x="8222799" y="1824285"/>
            <a:ext cx="2715768" cy="277630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pPr rtl="0"/>
            <a:r>
              <a:rPr lang="zh-TW" altLang="en-US" smtClean="0"/>
              <a:t>按一下圖示以新增圖片</a:t>
            </a:r>
            <a:endParaRPr lang="zh-TW" altLang="en-US" dirty="0"/>
          </a:p>
        </p:txBody>
      </p:sp>
      <p:sp>
        <p:nvSpPr>
          <p:cNvPr id="83" name="文字預留位置 3"/>
          <p:cNvSpPr>
            <a:spLocks noGrp="1"/>
          </p:cNvSpPr>
          <p:nvPr>
            <p:ph type="body" sz="half" idx="22"/>
          </p:nvPr>
        </p:nvSpPr>
        <p:spPr>
          <a:xfrm>
            <a:off x="8209083" y="4947405"/>
            <a:ext cx="2743200" cy="91440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600"/>
              </a:spcBef>
              <a:buNone/>
              <a:defRPr sz="1600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 marL="457189" indent="0" algn="l" rtl="0">
              <a:buNone/>
              <a:defRPr sz="1400"/>
            </a:lvl2pPr>
            <a:lvl3pPr marL="914377" indent="0" algn="l" rtl="0">
              <a:buNone/>
              <a:defRPr sz="1200"/>
            </a:lvl3pPr>
            <a:lvl4pPr marL="1371566" indent="0" algn="l" rtl="0">
              <a:buNone/>
              <a:defRPr sz="1000"/>
            </a:lvl4pPr>
            <a:lvl5pPr marL="1828754" indent="0" algn="l" rtl="0">
              <a:buNone/>
              <a:defRPr sz="1000"/>
            </a:lvl5pPr>
            <a:lvl6pPr marL="2285943" indent="0" algn="l" rtl="0">
              <a:buNone/>
              <a:defRPr sz="1000"/>
            </a:lvl6pPr>
            <a:lvl7pPr marL="2743131" indent="0" algn="l" rtl="0">
              <a:buNone/>
              <a:defRPr sz="1000"/>
            </a:lvl7pPr>
            <a:lvl8pPr marL="3200320" indent="0" algn="l" rtl="0">
              <a:buNone/>
              <a:defRPr sz="1000"/>
            </a:lvl8pPr>
            <a:lvl9pPr marL="3657509" indent="0" algn="l" rtl="0">
              <a:buNone/>
              <a:defRPr sz="1000"/>
            </a:lvl9pPr>
          </a:lstStyle>
          <a:p>
            <a:pPr lvl="0" rtl="0"/>
            <a:r>
              <a:rPr lang="zh-TW" altLang="en-US" smtClean="0"/>
              <a:t>編輯母片文字樣式</a:t>
            </a:r>
          </a:p>
        </p:txBody>
      </p:sp>
      <p:sp>
        <p:nvSpPr>
          <p:cNvPr id="8" name="投影片編號預留位置 7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fld id="{022B156B-59AE-415F-B24B-8756D48BB977}" type="slidenum">
              <a:rPr lang="en-US" altLang="zh-TW" smtClean="0"/>
              <a:pPr/>
              <a:t>‹#›</a:t>
            </a:fld>
            <a:endParaRPr lang="zh-TW" altLang="en-US" dirty="0"/>
          </a:p>
        </p:txBody>
      </p:sp>
      <p:sp>
        <p:nvSpPr>
          <p:cNvPr id="7" name="頁尾預留位置 6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endParaRPr lang="zh-TW" altLang="en-US" dirty="0"/>
          </a:p>
        </p:txBody>
      </p:sp>
      <p:sp>
        <p:nvSpPr>
          <p:cNvPr id="51" name="日期預留位置 3"/>
          <p:cNvSpPr>
            <a:spLocks noGrp="1"/>
          </p:cNvSpPr>
          <p:nvPr>
            <p:ph type="dt" sz="half" idx="23"/>
          </p:nvPr>
        </p:nvSpPr>
        <p:spPr>
          <a:xfrm>
            <a:off x="8075611" y="6019801"/>
            <a:ext cx="139626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11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681935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預留位置 1"/>
          <p:cNvSpPr>
            <a:spLocks noGrp="1"/>
          </p:cNvSpPr>
          <p:nvPr>
            <p:ph type="title"/>
          </p:nvPr>
        </p:nvSpPr>
        <p:spPr>
          <a:xfrm>
            <a:off x="1065213" y="304800"/>
            <a:ext cx="10058403" cy="12192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zh-TW" altLang="en-US" noProof="0" dirty="0"/>
              <a:t>按一下以編輯母片標題樣式</a:t>
            </a:r>
          </a:p>
        </p:txBody>
      </p:sp>
      <p:sp>
        <p:nvSpPr>
          <p:cNvPr id="3" name="文字預留位置 2"/>
          <p:cNvSpPr>
            <a:spLocks noGrp="1"/>
          </p:cNvSpPr>
          <p:nvPr>
            <p:ph type="body" idx="1"/>
          </p:nvPr>
        </p:nvSpPr>
        <p:spPr>
          <a:xfrm>
            <a:off x="1065215" y="1752600"/>
            <a:ext cx="10058400" cy="42291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zh-TW" altLang="en-US" noProof="0" dirty="0"/>
              <a:t>編輯母片文字樣式</a:t>
            </a:r>
          </a:p>
          <a:p>
            <a:pPr lvl="1" rtl="0"/>
            <a:r>
              <a:rPr lang="zh-TW" altLang="en-US" noProof="0" dirty="0"/>
              <a:t>第二層</a:t>
            </a:r>
          </a:p>
          <a:p>
            <a:pPr lvl="2" rtl="0"/>
            <a:r>
              <a:rPr lang="zh-TW" altLang="en-US" noProof="0" dirty="0"/>
              <a:t>第三層</a:t>
            </a:r>
          </a:p>
          <a:p>
            <a:pPr lvl="3" rtl="0"/>
            <a:r>
              <a:rPr lang="zh-TW" altLang="en-US" noProof="0" dirty="0"/>
              <a:t>第四層</a:t>
            </a:r>
          </a:p>
          <a:p>
            <a:pPr lvl="4" rtl="0"/>
            <a:r>
              <a:rPr lang="zh-TW" altLang="en-US" noProof="0" dirty="0"/>
              <a:t>第五層</a:t>
            </a:r>
          </a:p>
        </p:txBody>
      </p:sp>
      <p:sp>
        <p:nvSpPr>
          <p:cNvPr id="6" name="投影片編號預留位置 5"/>
          <p:cNvSpPr>
            <a:spLocks noGrp="1"/>
          </p:cNvSpPr>
          <p:nvPr>
            <p:ph type="sldNum" sz="quarter" idx="4"/>
          </p:nvPr>
        </p:nvSpPr>
        <p:spPr>
          <a:xfrm>
            <a:off x="1065213" y="6019801"/>
            <a:ext cx="7620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11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fld id="{022B156B-59AE-415F-B24B-8756D48BB977}" type="slidenum">
              <a:rPr lang="en-US" altLang="zh-TW" noProof="0" smtClean="0"/>
              <a:pPr/>
              <a:t>‹#›</a:t>
            </a:fld>
            <a:endParaRPr lang="zh-TW" altLang="en-US" noProof="0" dirty="0"/>
          </a:p>
        </p:txBody>
      </p:sp>
      <p:sp>
        <p:nvSpPr>
          <p:cNvPr id="5" name="頁尾預留位置 4"/>
          <p:cNvSpPr>
            <a:spLocks noGrp="1"/>
          </p:cNvSpPr>
          <p:nvPr>
            <p:ph type="ftr" sz="quarter" idx="3"/>
          </p:nvPr>
        </p:nvSpPr>
        <p:spPr>
          <a:xfrm>
            <a:off x="1979613" y="6019801"/>
            <a:ext cx="59436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11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endParaRPr lang="zh-TW" altLang="en-US" noProof="0" dirty="0"/>
          </a:p>
        </p:txBody>
      </p:sp>
      <p:sp>
        <p:nvSpPr>
          <p:cNvPr id="4" name="日期預留位置 3"/>
          <p:cNvSpPr>
            <a:spLocks noGrp="1"/>
          </p:cNvSpPr>
          <p:nvPr>
            <p:ph type="dt" sz="half" idx="2"/>
          </p:nvPr>
        </p:nvSpPr>
        <p:spPr>
          <a:xfrm>
            <a:off x="8075611" y="6019801"/>
            <a:ext cx="139626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11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3006304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60" r:id="rId8"/>
    <p:sldLayoutId id="2147483661" r:id="rId9"/>
    <p:sldLayoutId id="2147483662" r:id="rId10"/>
    <p:sldLayoutId id="2147483656" r:id="rId11"/>
    <p:sldLayoutId id="2147483657" r:id="rId12"/>
    <p:sldLayoutId id="2147483658" r:id="rId13"/>
    <p:sldLayoutId id="2147483659" r:id="rId14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hf hdr="0" ftr="0" dt="0"/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>
              <a:lumMod val="50000"/>
            </a:schemeClr>
          </a:solidFill>
          <a:latin typeface="微軟正黑體" panose="020B0604030504040204" pitchFamily="34" charset="-120"/>
          <a:ea typeface="微軟正黑體" panose="020B0604030504040204" pitchFamily="34" charset="-120"/>
          <a:cs typeface="+mj-cs"/>
        </a:defRPr>
      </a:lvl1pPr>
    </p:titleStyle>
    <p:bodyStyle>
      <a:lvl1pPr marL="347463" indent="-347463" algn="l" defTabSz="914377" rtl="0" eaLnBrk="1" latinLnBrk="0" hangingPunct="1">
        <a:lnSpc>
          <a:spcPct val="100000"/>
        </a:lnSpc>
        <a:spcBef>
          <a:spcPts val="18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微軟正黑體" panose="020B0604030504040204" pitchFamily="34" charset="-120"/>
          <a:ea typeface="微軟正黑體" panose="020B0604030504040204" pitchFamily="34" charset="-120"/>
          <a:cs typeface="+mn-cs"/>
        </a:defRPr>
      </a:lvl1pPr>
      <a:lvl2pPr marL="740645" indent="-283457" algn="l" defTabSz="914377" rtl="0" eaLnBrk="1" latinLnBrk="0" hangingPunct="1">
        <a:lnSpc>
          <a:spcPct val="100000"/>
        </a:lnSpc>
        <a:spcBef>
          <a:spcPts val="12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微軟正黑體" panose="020B0604030504040204" pitchFamily="34" charset="-120"/>
          <a:ea typeface="微軟正黑體" panose="020B0604030504040204" pitchFamily="34" charset="-120"/>
          <a:cs typeface="+mn-cs"/>
        </a:defRPr>
      </a:lvl2pPr>
      <a:lvl3pPr marL="1142971" indent="-228594" algn="l" defTabSz="914377" rtl="0" eaLnBrk="1" latinLnBrk="0" hangingPunct="1">
        <a:lnSpc>
          <a:spcPct val="100000"/>
        </a:lnSpc>
        <a:spcBef>
          <a:spcPts val="8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微軟正黑體" panose="020B0604030504040204" pitchFamily="34" charset="-120"/>
          <a:ea typeface="微軟正黑體" panose="020B0604030504040204" pitchFamily="34" charset="-120"/>
          <a:cs typeface="+mn-cs"/>
        </a:defRPr>
      </a:lvl3pPr>
      <a:lvl4pPr marL="1600160" indent="-228594" algn="l" defTabSz="914377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微軟正黑體" panose="020B0604030504040204" pitchFamily="34" charset="-120"/>
          <a:ea typeface="微軟正黑體" panose="020B0604030504040204" pitchFamily="34" charset="-120"/>
          <a:cs typeface="+mn-cs"/>
        </a:defRPr>
      </a:lvl4pPr>
      <a:lvl5pPr marL="2057349" indent="-228594" algn="l" defTabSz="914377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微軟正黑體" panose="020B0604030504040204" pitchFamily="34" charset="-120"/>
          <a:ea typeface="微軟正黑體" panose="020B0604030504040204" pitchFamily="34" charset="-120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3840" userDrawn="1">
          <p15:clr>
            <a:srgbClr val="F26B43"/>
          </p15:clr>
        </p15:guide>
        <p15:guide id="2" orient="horz" pos="216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圓角化同側角落矩形 1"/>
          <p:cNvSpPr/>
          <p:nvPr/>
        </p:nvSpPr>
        <p:spPr>
          <a:xfrm>
            <a:off x="572843" y="550986"/>
            <a:ext cx="3002695" cy="773722"/>
          </a:xfrm>
          <a:prstGeom prst="round2Same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sp>
        <p:nvSpPr>
          <p:cNvPr id="3" name="內容預留位置 2"/>
          <p:cNvSpPr>
            <a:spLocks noGrp="1"/>
          </p:cNvSpPr>
          <p:nvPr>
            <p:ph sz="half" idx="1"/>
          </p:nvPr>
        </p:nvSpPr>
        <p:spPr>
          <a:xfrm>
            <a:off x="550642" y="1478430"/>
            <a:ext cx="11056449" cy="5057186"/>
          </a:xfrm>
        </p:spPr>
        <p:txBody>
          <a:bodyPr rtlCol="0">
            <a:normAutofit fontScale="85000" lnSpcReduction="10000"/>
          </a:bodyPr>
          <a:lstStyle/>
          <a:p>
            <a:pPr>
              <a:lnSpc>
                <a:spcPct val="150000"/>
              </a:lnSpc>
            </a:pPr>
            <a:r>
              <a:rPr lang="zh-TW" altLang="en-US" sz="3200" b="1" dirty="0" smtClean="0">
                <a:latin typeface="Salesforce Sans"/>
                <a:sym typeface="Salesforce Sans"/>
              </a:rPr>
              <a:t>患有</a:t>
            </a:r>
            <a:r>
              <a:rPr lang="zh-TW" altLang="en-US" sz="3200" b="1" dirty="0">
                <a:latin typeface="Salesforce Sans"/>
                <a:sym typeface="Salesforce Sans"/>
              </a:rPr>
              <a:t>慢性疾病，</a:t>
            </a:r>
            <a:r>
              <a:rPr lang="zh-TW" altLang="en-US" sz="3200" b="1" dirty="0" smtClean="0">
                <a:latin typeface="Salesforce Sans"/>
                <a:sym typeface="Salesforce Sans"/>
              </a:rPr>
              <a:t>或</a:t>
            </a:r>
            <a:r>
              <a:rPr lang="zh-TW" altLang="en-US" sz="3200" b="1" dirty="0">
                <a:latin typeface="Salesforce Sans"/>
                <a:sym typeface="Salesforce Sans"/>
              </a:rPr>
              <a:t>曾被醫護人員建議暫停進行</a:t>
            </a:r>
            <a:r>
              <a:rPr lang="zh-TW" altLang="en-US" sz="3200" b="1" dirty="0" smtClean="0">
                <a:latin typeface="Salesforce Sans"/>
                <a:sym typeface="Salesforce Sans"/>
              </a:rPr>
              <a:t>運動的</a:t>
            </a:r>
            <a:r>
              <a:rPr lang="zh-TW" altLang="en-US" sz="3200" b="1" dirty="0">
                <a:latin typeface="Salesforce Sans"/>
                <a:sym typeface="Salesforce Sans"/>
              </a:rPr>
              <a:t>長者</a:t>
            </a:r>
            <a:r>
              <a:rPr lang="zh-TW" altLang="en-US" sz="3200" b="1" dirty="0" smtClean="0">
                <a:latin typeface="Salesforce Sans"/>
                <a:sym typeface="Salesforce Sans"/>
              </a:rPr>
              <a:t>，</a:t>
            </a:r>
            <a:r>
              <a:rPr lang="en-US" altLang="zh-TW" sz="3200" b="1" dirty="0" smtClean="0">
                <a:latin typeface="Salesforce Sans"/>
                <a:sym typeface="Salesforce Sans"/>
              </a:rPr>
              <a:t/>
            </a:r>
            <a:br>
              <a:rPr lang="en-US" altLang="zh-TW" sz="3200" b="1" dirty="0" smtClean="0">
                <a:latin typeface="Salesforce Sans"/>
                <a:sym typeface="Salesforce Sans"/>
              </a:rPr>
            </a:br>
            <a:r>
              <a:rPr lang="zh-TW" altLang="en-US" sz="3200" b="1" dirty="0" smtClean="0">
                <a:latin typeface="Salesforce Sans"/>
                <a:sym typeface="Salesforce Sans"/>
              </a:rPr>
              <a:t>在</a:t>
            </a:r>
            <a:r>
              <a:rPr lang="zh-TW" altLang="en-US" sz="3200" b="1" dirty="0">
                <a:latin typeface="Salesforce Sans"/>
                <a:sym typeface="Salesforce Sans"/>
              </a:rPr>
              <a:t>運動前宜先諮詢醫護人員的意見</a:t>
            </a:r>
            <a:r>
              <a:rPr lang="zh-TW" altLang="en-US" sz="3200" b="1" dirty="0" smtClean="0">
                <a:latin typeface="Salesforce Sans"/>
                <a:sym typeface="Salesforce Sans"/>
              </a:rPr>
              <a:t>；</a:t>
            </a:r>
            <a:endParaRPr lang="en-US" altLang="zh-TW" sz="3200" b="1" dirty="0" smtClean="0">
              <a:latin typeface="Salesforce Sans"/>
              <a:sym typeface="Salesforce Sans"/>
            </a:endParaRPr>
          </a:p>
          <a:p>
            <a:pPr>
              <a:lnSpc>
                <a:spcPct val="150000"/>
              </a:lnSpc>
            </a:pPr>
            <a:r>
              <a:rPr lang="zh-TW" altLang="en-US" sz="3200" b="1" dirty="0">
                <a:latin typeface="Salesforce Sans"/>
                <a:sym typeface="Salesforce Sans"/>
              </a:rPr>
              <a:t>進行運動時，長者應循序漸進，量力而為，注意安全</a:t>
            </a:r>
            <a:r>
              <a:rPr lang="zh-TW" altLang="en-US" sz="3200" b="1" dirty="0" smtClean="0">
                <a:latin typeface="Salesforce Sans"/>
                <a:sym typeface="Salesforce Sans"/>
              </a:rPr>
              <a:t>。</a:t>
            </a:r>
            <a:r>
              <a:rPr lang="en-US" altLang="zh-TW" sz="3200" b="1" dirty="0" smtClean="0">
                <a:latin typeface="Salesforce Sans"/>
                <a:sym typeface="Salesforce Sans"/>
              </a:rPr>
              <a:t/>
            </a:r>
            <a:br>
              <a:rPr lang="en-US" altLang="zh-TW" sz="3200" b="1" dirty="0" smtClean="0">
                <a:latin typeface="Salesforce Sans"/>
                <a:sym typeface="Salesforce Sans"/>
              </a:rPr>
            </a:br>
            <a:r>
              <a:rPr lang="zh-TW" altLang="en-US" sz="3200" b="1" dirty="0" smtClean="0">
                <a:latin typeface="Salesforce Sans"/>
                <a:sym typeface="Salesforce Sans"/>
              </a:rPr>
              <a:t>護老者</a:t>
            </a:r>
            <a:r>
              <a:rPr lang="zh-TW" altLang="en-US" sz="3200" b="1" dirty="0">
                <a:latin typeface="Salesforce Sans"/>
                <a:sym typeface="Salesforce Sans"/>
              </a:rPr>
              <a:t>應提供適當的監察和協助，防止意外發生</a:t>
            </a:r>
            <a:r>
              <a:rPr lang="zh-TW" altLang="en-US" sz="3200" b="1" dirty="0" smtClean="0">
                <a:latin typeface="Salesforce Sans"/>
                <a:sym typeface="Salesforce Sans"/>
              </a:rPr>
              <a:t>；</a:t>
            </a:r>
            <a:endParaRPr lang="en-US" altLang="zh-TW" sz="3200" b="1" dirty="0" smtClean="0">
              <a:latin typeface="Salesforce Sans"/>
              <a:sym typeface="Salesforce Sans"/>
            </a:endParaRPr>
          </a:p>
          <a:p>
            <a:pPr>
              <a:lnSpc>
                <a:spcPct val="150000"/>
              </a:lnSpc>
            </a:pPr>
            <a:r>
              <a:rPr lang="zh-TW" altLang="en-US" sz="3200" b="1" dirty="0">
                <a:latin typeface="Salesforce Sans"/>
                <a:sym typeface="Salesforce Sans"/>
              </a:rPr>
              <a:t>疫情期間</a:t>
            </a:r>
            <a:r>
              <a:rPr lang="zh-TW" altLang="en-US" sz="3200" b="1" dirty="0" smtClean="0">
                <a:latin typeface="Salesforce Sans"/>
                <a:sym typeface="Salesforce Sans"/>
              </a:rPr>
              <a:t>，即使做運動</a:t>
            </a:r>
            <a:r>
              <a:rPr lang="zh-TW" altLang="en-US" sz="3200" b="1" dirty="0">
                <a:latin typeface="Salesforce Sans"/>
                <a:sym typeface="Salesforce Sans"/>
              </a:rPr>
              <a:t>，</a:t>
            </a:r>
            <a:r>
              <a:rPr lang="zh-TW" altLang="en-US" sz="3200" b="1" dirty="0" smtClean="0">
                <a:latin typeface="Salesforce Sans"/>
                <a:sym typeface="Salesforce Sans"/>
              </a:rPr>
              <a:t>長者亦應跟院</a:t>
            </a:r>
            <a:r>
              <a:rPr lang="zh-TW" altLang="en-US" sz="3200" b="1" smtClean="0">
                <a:latin typeface="Salesforce Sans"/>
                <a:sym typeface="Salesforce Sans"/>
              </a:rPr>
              <a:t>舍指示，做好防疫措施；</a:t>
            </a:r>
            <a:endParaRPr lang="zh-TW" altLang="en-US" sz="3200" b="1" dirty="0">
              <a:latin typeface="Salesforce Sans"/>
              <a:sym typeface="Salesforce Sans"/>
            </a:endParaRPr>
          </a:p>
          <a:p>
            <a:pPr>
              <a:lnSpc>
                <a:spcPct val="150000"/>
              </a:lnSpc>
            </a:pPr>
            <a:r>
              <a:rPr lang="zh-TW" altLang="en-US" sz="3200" b="1" dirty="0">
                <a:latin typeface="Salesforce Sans"/>
                <a:sym typeface="Salesforce Sans"/>
              </a:rPr>
              <a:t>長者在運動時如有任何不適，應立刻停止運動，並向醫護人員查詢</a:t>
            </a:r>
            <a:r>
              <a:rPr lang="zh-TW" altLang="en-US" sz="3200" b="1" dirty="0" smtClean="0">
                <a:latin typeface="Salesforce Sans"/>
                <a:sym typeface="Salesforce Sans"/>
              </a:rPr>
              <a:t>；</a:t>
            </a:r>
            <a:endParaRPr lang="en-US" altLang="zh-TW" sz="3200" b="1" dirty="0" smtClean="0">
              <a:latin typeface="Salesforce Sans"/>
              <a:sym typeface="Salesforce Sans"/>
            </a:endParaRPr>
          </a:p>
          <a:p>
            <a:pPr>
              <a:lnSpc>
                <a:spcPct val="150000"/>
              </a:lnSpc>
            </a:pPr>
            <a:r>
              <a:rPr lang="zh-TW" altLang="en-US" sz="3200" b="1" dirty="0">
                <a:latin typeface="Salesforce Sans"/>
                <a:sym typeface="Salesforce Sans"/>
              </a:rPr>
              <a:t>若有任何疑問，請向醫護人員</a:t>
            </a:r>
            <a:r>
              <a:rPr lang="zh-TW" altLang="en-US" sz="3200" b="1" dirty="0" smtClean="0">
                <a:latin typeface="Salesforce Sans"/>
                <a:sym typeface="Salesforce Sans"/>
              </a:rPr>
              <a:t>查詢。</a:t>
            </a:r>
            <a:r>
              <a:rPr lang="zh-TW" altLang="en-US" sz="3200" b="1" dirty="0">
                <a:latin typeface="Salesforce Sans"/>
                <a:sym typeface="Salesforce Sans"/>
              </a:rPr>
              <a:t> </a:t>
            </a:r>
          </a:p>
          <a:p>
            <a:pPr>
              <a:lnSpc>
                <a:spcPct val="150000"/>
              </a:lnSpc>
            </a:pPr>
            <a:endParaRPr lang="en-US" altLang="zh-TW" sz="3200" b="1" dirty="0" smtClean="0">
              <a:latin typeface="Salesforce Sans"/>
              <a:sym typeface="Salesforce Sans"/>
            </a:endParaRPr>
          </a:p>
          <a:p>
            <a:pPr>
              <a:lnSpc>
                <a:spcPct val="150000"/>
              </a:lnSpc>
            </a:pPr>
            <a:endParaRPr lang="zh-TW" altLang="en-US" sz="3200" b="1" dirty="0">
              <a:latin typeface="Salesforce Sans"/>
              <a:sym typeface="Salesforce Sans"/>
            </a:endParaRPr>
          </a:p>
        </p:txBody>
      </p:sp>
      <p:sp>
        <p:nvSpPr>
          <p:cNvPr id="6" name="標題 12"/>
          <p:cNvSpPr txBox="1">
            <a:spLocks/>
          </p:cNvSpPr>
          <p:nvPr/>
        </p:nvSpPr>
        <p:spPr>
          <a:xfrm>
            <a:off x="572843" y="550986"/>
            <a:ext cx="10058402" cy="87923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defRPr>
            </a:lvl1pPr>
          </a:lstStyle>
          <a:p>
            <a:r>
              <a:rPr lang="zh-TW" altLang="en-US" sz="5400" b="1" dirty="0" smtClean="0">
                <a:solidFill>
                  <a:schemeClr val="tx1">
                    <a:lumMod val="75000"/>
                  </a:schemeClr>
                </a:solidFill>
                <a:latin typeface="Salesforce Sans"/>
                <a:sym typeface="Salesforce Sans"/>
              </a:rPr>
              <a:t>注意事項</a:t>
            </a:r>
            <a:endParaRPr lang="zh-TW" altLang="en-US" sz="5400" b="1" dirty="0">
              <a:solidFill>
                <a:schemeClr val="tx1">
                  <a:lumMod val="75000"/>
                </a:schemeClr>
              </a:solidFill>
              <a:latin typeface="Salesforce Sans"/>
              <a:sym typeface="Salesforce Sans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>
          <a:xfrm>
            <a:off x="0" y="6535616"/>
            <a:ext cx="762000" cy="228600"/>
          </a:xfrm>
        </p:spPr>
        <p:txBody>
          <a:bodyPr/>
          <a:lstStyle/>
          <a:p>
            <a:pPr rtl="0"/>
            <a:fld id="{022B156B-59AE-415F-B24B-8756D48BB977}" type="slidenum">
              <a:rPr lang="en-US" altLang="zh-TW" sz="1200" smtClean="0"/>
              <a:t>1</a:t>
            </a:fld>
            <a:endParaRPr lang="zh-TW" altLang="en-US" sz="1200" dirty="0"/>
          </a:p>
        </p:txBody>
      </p:sp>
      <p:grpSp>
        <p:nvGrpSpPr>
          <p:cNvPr id="15" name="群組 14"/>
          <p:cNvGrpSpPr/>
          <p:nvPr/>
        </p:nvGrpSpPr>
        <p:grpSpPr>
          <a:xfrm>
            <a:off x="11004573" y="6260932"/>
            <a:ext cx="1187427" cy="593564"/>
            <a:chOff x="10998220" y="6189785"/>
            <a:chExt cx="1187427" cy="593564"/>
          </a:xfrm>
        </p:grpSpPr>
        <p:sp>
          <p:nvSpPr>
            <p:cNvPr id="16" name="矩形 15"/>
            <p:cNvSpPr/>
            <p:nvPr/>
          </p:nvSpPr>
          <p:spPr>
            <a:xfrm>
              <a:off x="11149531" y="6224008"/>
              <a:ext cx="221853" cy="54020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/>
            </a:p>
          </p:txBody>
        </p:sp>
        <p:sp>
          <p:nvSpPr>
            <p:cNvPr id="17" name="矩形 16"/>
            <p:cNvSpPr/>
            <p:nvPr/>
          </p:nvSpPr>
          <p:spPr>
            <a:xfrm>
              <a:off x="11750270" y="6224008"/>
              <a:ext cx="221853" cy="54020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/>
            </a:p>
          </p:txBody>
        </p:sp>
        <p:pic>
          <p:nvPicPr>
            <p:cNvPr id="18" name="圖片 17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6455" t="3788" r="37672" b="44279"/>
            <a:stretch/>
          </p:blipFill>
          <p:spPr>
            <a:xfrm>
              <a:off x="10998220" y="6189785"/>
              <a:ext cx="558192" cy="593564"/>
            </a:xfrm>
            <a:prstGeom prst="rect">
              <a:avLst/>
            </a:prstGeom>
          </p:spPr>
        </p:pic>
        <p:pic>
          <p:nvPicPr>
            <p:cNvPr id="19" name="圖片 18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5256" t="4965" r="35652" b="44167"/>
            <a:stretch/>
          </p:blipFill>
          <p:spPr>
            <a:xfrm>
              <a:off x="11556412" y="6200479"/>
              <a:ext cx="629235" cy="58287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923300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圓角化同側角落矩形 25"/>
          <p:cNvSpPr/>
          <p:nvPr/>
        </p:nvSpPr>
        <p:spPr>
          <a:xfrm>
            <a:off x="628650" y="661996"/>
            <a:ext cx="3002695" cy="773722"/>
          </a:xfrm>
          <a:prstGeom prst="round2Same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sp>
        <p:nvSpPr>
          <p:cNvPr id="6" name="標題 12"/>
          <p:cNvSpPr txBox="1">
            <a:spLocks/>
          </p:cNvSpPr>
          <p:nvPr/>
        </p:nvSpPr>
        <p:spPr>
          <a:xfrm>
            <a:off x="628650" y="676650"/>
            <a:ext cx="10058402" cy="87923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9A5315">
                    <a:lumMod val="75000"/>
                  </a:srgbClr>
                </a:solidFill>
                <a:effectLst/>
                <a:uLnTx/>
                <a:uFillTx/>
                <a:latin typeface="Salesforce Sans"/>
                <a:ea typeface="微軟正黑體" panose="020B0604030504040204" pitchFamily="34" charset="-120"/>
                <a:cs typeface="+mj-cs"/>
                <a:sym typeface="Salesforce Sans"/>
              </a:rPr>
              <a:t>注意事項</a:t>
            </a:r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>
          <a:xfrm>
            <a:off x="0" y="6535615"/>
            <a:ext cx="762000" cy="228600"/>
          </a:xfrm>
        </p:spPr>
        <p:txBody>
          <a:bodyPr/>
          <a:lstStyle/>
          <a:p>
            <a:pPr rtl="0"/>
            <a:fld id="{022B156B-59AE-415F-B24B-8756D48BB977}" type="slidenum">
              <a:rPr lang="en-US" altLang="zh-TW" sz="1200" smtClean="0"/>
              <a:t>2</a:t>
            </a:fld>
            <a:endParaRPr lang="zh-TW" altLang="en-US" sz="1200" dirty="0"/>
          </a:p>
        </p:txBody>
      </p:sp>
      <p:sp>
        <p:nvSpPr>
          <p:cNvPr id="11" name="內容預留位置 2"/>
          <p:cNvSpPr>
            <a:spLocks noGrp="1"/>
          </p:cNvSpPr>
          <p:nvPr>
            <p:ph sz="half" idx="1"/>
          </p:nvPr>
        </p:nvSpPr>
        <p:spPr>
          <a:xfrm>
            <a:off x="311334" y="1532536"/>
            <a:ext cx="11813610" cy="893884"/>
          </a:xfrm>
        </p:spPr>
        <p:txBody>
          <a:bodyPr rtlCol="0">
            <a:noAutofit/>
          </a:bodyPr>
          <a:lstStyle/>
          <a:p>
            <a:pPr>
              <a:lnSpc>
                <a:spcPct val="150000"/>
              </a:lnSpc>
            </a:pPr>
            <a:r>
              <a:rPr lang="zh-TW" altLang="en-US" sz="3200" b="1" dirty="0">
                <a:latin typeface="Salesforce Sans"/>
                <a:sym typeface="Salesforce Sans"/>
              </a:rPr>
              <a:t>進行運動</a:t>
            </a:r>
            <a:r>
              <a:rPr lang="zh-TW" altLang="en-US" sz="3200" b="1" dirty="0" smtClean="0">
                <a:latin typeface="Salesforce Sans"/>
                <a:sym typeface="Salesforce Sans"/>
              </a:rPr>
              <a:t>前</a:t>
            </a:r>
            <a:r>
              <a:rPr lang="zh-TW" altLang="en-US" sz="3200" b="1" dirty="0">
                <a:latin typeface="Salesforce Sans"/>
                <a:sym typeface="Salesforce Sans"/>
              </a:rPr>
              <a:t>，應先自我評估</a:t>
            </a:r>
            <a:r>
              <a:rPr lang="zh-TW" altLang="en-US" sz="3200" b="1" dirty="0" smtClean="0">
                <a:latin typeface="Salesforce Sans"/>
                <a:sym typeface="Salesforce Sans"/>
              </a:rPr>
              <a:t>身體</a:t>
            </a:r>
            <a:r>
              <a:rPr lang="zh-TW" altLang="en-US" sz="3200" b="1" dirty="0">
                <a:latin typeface="Salesforce Sans"/>
                <a:sym typeface="Salesforce Sans"/>
              </a:rPr>
              <a:t>狀況，去調整運動強度及</a:t>
            </a:r>
            <a:r>
              <a:rPr lang="zh-TW" altLang="en-US" sz="3200" b="1" dirty="0" smtClean="0">
                <a:latin typeface="Salesforce Sans"/>
                <a:sym typeface="Salesforce Sans"/>
              </a:rPr>
              <a:t>次數：</a:t>
            </a:r>
            <a:endParaRPr lang="zh-TW" altLang="en-US" sz="3200" dirty="0">
              <a:latin typeface="Salesforce Sans"/>
              <a:sym typeface="Salesforce Sans"/>
            </a:endParaRPr>
          </a:p>
        </p:txBody>
      </p:sp>
      <p:sp>
        <p:nvSpPr>
          <p:cNvPr id="7" name="橢圓 6"/>
          <p:cNvSpPr/>
          <p:nvPr/>
        </p:nvSpPr>
        <p:spPr>
          <a:xfrm>
            <a:off x="933450" y="2565488"/>
            <a:ext cx="2495550" cy="2495550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3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sp>
        <p:nvSpPr>
          <p:cNvPr id="8" name="文字方塊 7"/>
          <p:cNvSpPr txBox="1"/>
          <p:nvPr/>
        </p:nvSpPr>
        <p:spPr>
          <a:xfrm>
            <a:off x="762000" y="3022575"/>
            <a:ext cx="280035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4000" b="1" dirty="0" smtClean="0">
                <a:solidFill>
                  <a:schemeClr val="bg2">
                    <a:lumMod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個人</a:t>
            </a:r>
            <a:endParaRPr lang="en-US" altLang="zh-TW" sz="4000" b="1" dirty="0" smtClean="0">
              <a:solidFill>
                <a:schemeClr val="bg2">
                  <a:lumMod val="2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/>
            <a:r>
              <a:rPr lang="zh-TW" altLang="en-US" sz="4000" b="1" dirty="0" smtClean="0">
                <a:solidFill>
                  <a:schemeClr val="bg2">
                    <a:lumMod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身體</a:t>
            </a:r>
            <a:r>
              <a:rPr lang="zh-TW" altLang="en-US" sz="4000" b="1" dirty="0">
                <a:solidFill>
                  <a:schemeClr val="bg2">
                    <a:lumMod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狀況</a:t>
            </a:r>
          </a:p>
        </p:txBody>
      </p:sp>
      <p:sp>
        <p:nvSpPr>
          <p:cNvPr id="15" name="橢圓 14"/>
          <p:cNvSpPr/>
          <p:nvPr/>
        </p:nvSpPr>
        <p:spPr>
          <a:xfrm>
            <a:off x="4782777" y="2565488"/>
            <a:ext cx="2495550" cy="2495550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3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sp>
        <p:nvSpPr>
          <p:cNvPr id="16" name="文字方塊 15"/>
          <p:cNvSpPr txBox="1"/>
          <p:nvPr/>
        </p:nvSpPr>
        <p:spPr>
          <a:xfrm>
            <a:off x="4655741" y="3007920"/>
            <a:ext cx="280035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4000" b="1" dirty="0" smtClean="0">
                <a:solidFill>
                  <a:schemeClr val="bg2">
                    <a:lumMod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調整</a:t>
            </a:r>
            <a:endParaRPr lang="en-US" altLang="zh-TW" sz="4000" b="1" dirty="0" smtClean="0">
              <a:solidFill>
                <a:schemeClr val="bg2">
                  <a:lumMod val="2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/>
            <a:r>
              <a:rPr lang="zh-TW" altLang="en-US" sz="4000" b="1" dirty="0" smtClean="0">
                <a:solidFill>
                  <a:schemeClr val="bg2">
                    <a:lumMod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運動</a:t>
            </a:r>
            <a:r>
              <a:rPr lang="zh-TW" altLang="en-US" sz="4000" b="1" dirty="0">
                <a:solidFill>
                  <a:schemeClr val="bg2">
                    <a:lumMod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強度</a:t>
            </a:r>
          </a:p>
          <a:p>
            <a:pPr algn="ctr"/>
            <a:endParaRPr lang="zh-TW" altLang="en-US" sz="4000" b="1" dirty="0">
              <a:latin typeface="新細明體" panose="02020500000000000000" pitchFamily="18" charset="-120"/>
              <a:ea typeface="新細明體" panose="02020500000000000000" pitchFamily="18" charset="-120"/>
            </a:endParaRPr>
          </a:p>
        </p:txBody>
      </p:sp>
      <p:sp>
        <p:nvSpPr>
          <p:cNvPr id="17" name="橢圓 16"/>
          <p:cNvSpPr/>
          <p:nvPr/>
        </p:nvSpPr>
        <p:spPr>
          <a:xfrm>
            <a:off x="8533486" y="2565488"/>
            <a:ext cx="2495550" cy="2495550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3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sp>
        <p:nvSpPr>
          <p:cNvPr id="18" name="文字方塊 17"/>
          <p:cNvSpPr txBox="1"/>
          <p:nvPr/>
        </p:nvSpPr>
        <p:spPr>
          <a:xfrm>
            <a:off x="8381086" y="3007920"/>
            <a:ext cx="280035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4000" b="1" dirty="0" smtClean="0">
                <a:solidFill>
                  <a:schemeClr val="bg2">
                    <a:lumMod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調整</a:t>
            </a:r>
            <a:endParaRPr lang="en-US" altLang="zh-TW" sz="4000" b="1" dirty="0" smtClean="0">
              <a:solidFill>
                <a:schemeClr val="bg2">
                  <a:lumMod val="2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/>
            <a:r>
              <a:rPr lang="zh-TW" altLang="en-US" sz="4000" b="1" dirty="0" smtClean="0">
                <a:solidFill>
                  <a:schemeClr val="bg2">
                    <a:lumMod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運動量</a:t>
            </a:r>
            <a:endParaRPr lang="zh-TW" altLang="en-US" sz="4000" b="1" dirty="0">
              <a:solidFill>
                <a:schemeClr val="bg2">
                  <a:lumMod val="2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9" name="向右箭號 18"/>
          <p:cNvSpPr/>
          <p:nvPr/>
        </p:nvSpPr>
        <p:spPr>
          <a:xfrm>
            <a:off x="3697560" y="3537770"/>
            <a:ext cx="832338" cy="550985"/>
          </a:xfrm>
          <a:prstGeom prst="rightArrow">
            <a:avLst/>
          </a:prstGeom>
          <a:solidFill>
            <a:schemeClr val="bg2">
              <a:lumMod val="75000"/>
            </a:schemeClr>
          </a:solidFill>
          <a:ln w="3810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sp>
        <p:nvSpPr>
          <p:cNvPr id="20" name="向右箭號 19"/>
          <p:cNvSpPr/>
          <p:nvPr/>
        </p:nvSpPr>
        <p:spPr>
          <a:xfrm>
            <a:off x="7571089" y="3521190"/>
            <a:ext cx="832338" cy="550985"/>
          </a:xfrm>
          <a:prstGeom prst="rightArrow">
            <a:avLst/>
          </a:prstGeom>
          <a:solidFill>
            <a:schemeClr val="bg2">
              <a:lumMod val="75000"/>
            </a:schemeClr>
          </a:solidFill>
          <a:ln w="3810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sp>
        <p:nvSpPr>
          <p:cNvPr id="25" name="文字方塊 24"/>
          <p:cNvSpPr txBox="1"/>
          <p:nvPr/>
        </p:nvSpPr>
        <p:spPr>
          <a:xfrm>
            <a:off x="2448490" y="5327660"/>
            <a:ext cx="7445786" cy="646331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zh-HK" altLang="en-US" sz="36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注意</a:t>
            </a:r>
            <a:r>
              <a:rPr lang="zh-HK" altLang="en-US" sz="3600" b="1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：</a:t>
            </a:r>
            <a:r>
              <a:rPr lang="zh-TW" altLang="en-US" sz="3600" b="1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必須</a:t>
            </a:r>
            <a:r>
              <a:rPr lang="zh-HK" altLang="en-US" sz="3600" b="1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量力而為</a:t>
            </a:r>
            <a:r>
              <a:rPr lang="zh-HK" altLang="en-US" sz="36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，循序漸進 ！</a:t>
            </a:r>
          </a:p>
        </p:txBody>
      </p:sp>
      <p:grpSp>
        <p:nvGrpSpPr>
          <p:cNvPr id="30" name="群組 29"/>
          <p:cNvGrpSpPr/>
          <p:nvPr/>
        </p:nvGrpSpPr>
        <p:grpSpPr>
          <a:xfrm>
            <a:off x="11004573" y="6260932"/>
            <a:ext cx="1187427" cy="593564"/>
            <a:chOff x="10998220" y="6189785"/>
            <a:chExt cx="1187427" cy="593564"/>
          </a:xfrm>
        </p:grpSpPr>
        <p:sp>
          <p:nvSpPr>
            <p:cNvPr id="31" name="矩形 30"/>
            <p:cNvSpPr/>
            <p:nvPr/>
          </p:nvSpPr>
          <p:spPr>
            <a:xfrm>
              <a:off x="11149531" y="6224008"/>
              <a:ext cx="221853" cy="54020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/>
            </a:p>
          </p:txBody>
        </p:sp>
        <p:sp>
          <p:nvSpPr>
            <p:cNvPr id="32" name="矩形 31"/>
            <p:cNvSpPr/>
            <p:nvPr/>
          </p:nvSpPr>
          <p:spPr>
            <a:xfrm>
              <a:off x="11750270" y="6224008"/>
              <a:ext cx="221853" cy="54020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/>
            </a:p>
          </p:txBody>
        </p:sp>
        <p:pic>
          <p:nvPicPr>
            <p:cNvPr id="33" name="圖片 32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6455" t="3788" r="37672" b="44279"/>
            <a:stretch/>
          </p:blipFill>
          <p:spPr>
            <a:xfrm>
              <a:off x="10998220" y="6189785"/>
              <a:ext cx="558192" cy="593564"/>
            </a:xfrm>
            <a:prstGeom prst="rect">
              <a:avLst/>
            </a:prstGeom>
          </p:spPr>
        </p:pic>
        <p:pic>
          <p:nvPicPr>
            <p:cNvPr id="34" name="圖片 33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5256" t="4965" r="35652" b="44167"/>
            <a:stretch/>
          </p:blipFill>
          <p:spPr>
            <a:xfrm>
              <a:off x="11556412" y="6200479"/>
              <a:ext cx="629235" cy="58287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7577318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大自然插畫 16X9">
  <a:themeElements>
    <a:clrScheme name="Nature Illustration">
      <a:dk1>
        <a:srgbClr val="9A5315"/>
      </a:dk1>
      <a:lt1>
        <a:srgbClr val="FFFFFF"/>
      </a:lt1>
      <a:dk2>
        <a:srgbClr val="000000"/>
      </a:dk2>
      <a:lt2>
        <a:srgbClr val="D1E5F9"/>
      </a:lt2>
      <a:accent1>
        <a:srgbClr val="F3771A"/>
      </a:accent1>
      <a:accent2>
        <a:srgbClr val="8BBEF1"/>
      </a:accent2>
      <a:accent3>
        <a:srgbClr val="6DC025"/>
      </a:accent3>
      <a:accent4>
        <a:srgbClr val="9A5315"/>
      </a:accent4>
      <a:accent5>
        <a:srgbClr val="F1471F"/>
      </a:accent5>
      <a:accent6>
        <a:srgbClr val="DA6FDF"/>
      </a:accent6>
      <a:hlink>
        <a:srgbClr val="6DC025"/>
      </a:hlink>
      <a:folHlink>
        <a:srgbClr val="9A5315"/>
      </a:folHlink>
    </a:clrScheme>
    <a:fontScheme name="Segoe Print">
      <a:majorFont>
        <a:latin typeface="Segoe Print"/>
        <a:ea typeface=""/>
        <a:cs typeface=""/>
      </a:majorFont>
      <a:minorFont>
        <a:latin typeface="Segoe Prin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9532629_TF03431377.potx" id="{5F11E0DD-30B8-4A83-86E1-3832B0A07BB5}" vid="{756EBAC3-D534-49DF-AED1-697ACE8B1B09}"/>
    </a:ext>
  </a:extLst>
</a:theme>
</file>

<file path=ppt/theme/theme2.xml><?xml version="1.0" encoding="utf-8"?>
<a:theme xmlns:a="http://schemas.openxmlformats.org/drawingml/2006/main" name="Office 佈景主題">
  <a:themeElements>
    <a:clrScheme name="Nature Illustration">
      <a:dk1>
        <a:srgbClr val="9A5315"/>
      </a:dk1>
      <a:lt1>
        <a:srgbClr val="FFFFFF"/>
      </a:lt1>
      <a:dk2>
        <a:srgbClr val="000000"/>
      </a:dk2>
      <a:lt2>
        <a:srgbClr val="D1E5F9"/>
      </a:lt2>
      <a:accent1>
        <a:srgbClr val="F3771A"/>
      </a:accent1>
      <a:accent2>
        <a:srgbClr val="8BBEF1"/>
      </a:accent2>
      <a:accent3>
        <a:srgbClr val="6DC025"/>
      </a:accent3>
      <a:accent4>
        <a:srgbClr val="9A5315"/>
      </a:accent4>
      <a:accent5>
        <a:srgbClr val="F1471F"/>
      </a:accent5>
      <a:accent6>
        <a:srgbClr val="DA6FDF"/>
      </a:accent6>
      <a:hlink>
        <a:srgbClr val="6DC025"/>
      </a:hlink>
      <a:folHlink>
        <a:srgbClr val="9A5315"/>
      </a:folHlink>
    </a:clrScheme>
    <a:fontScheme name="Segoe Print">
      <a:majorFont>
        <a:latin typeface="Segoe Print"/>
        <a:ea typeface=""/>
        <a:cs typeface=""/>
      </a:majorFont>
      <a:minorFont>
        <a:latin typeface="Segoe Prin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佈景主題">
  <a:themeElements>
    <a:clrScheme name="Nature Illustration">
      <a:dk1>
        <a:srgbClr val="9A5315"/>
      </a:dk1>
      <a:lt1>
        <a:srgbClr val="FFFFFF"/>
      </a:lt1>
      <a:dk2>
        <a:srgbClr val="000000"/>
      </a:dk2>
      <a:lt2>
        <a:srgbClr val="D1E5F9"/>
      </a:lt2>
      <a:accent1>
        <a:srgbClr val="F3771A"/>
      </a:accent1>
      <a:accent2>
        <a:srgbClr val="8BBEF1"/>
      </a:accent2>
      <a:accent3>
        <a:srgbClr val="6DC025"/>
      </a:accent3>
      <a:accent4>
        <a:srgbClr val="9A5315"/>
      </a:accent4>
      <a:accent5>
        <a:srgbClr val="F1471F"/>
      </a:accent5>
      <a:accent6>
        <a:srgbClr val="DA6FDF"/>
      </a:accent6>
      <a:hlink>
        <a:srgbClr val="6DC025"/>
      </a:hlink>
      <a:folHlink>
        <a:srgbClr val="9A5315"/>
      </a:folHlink>
    </a:clrScheme>
    <a:fontScheme name="Segoe Print">
      <a:majorFont>
        <a:latin typeface="Segoe Print"/>
        <a:ea typeface=""/>
        <a:cs typeface=""/>
      </a:majorFont>
      <a:minorFont>
        <a:latin typeface="Segoe Prin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1307</TotalTime>
  <Words>142</Words>
  <Application>Microsoft Office PowerPoint</Application>
  <PresentationFormat>寬螢幕</PresentationFormat>
  <Paragraphs>19</Paragraphs>
  <Slides>2</Slides>
  <Notes>2</Notes>
  <HiddenSlides>0</HiddenSlides>
  <MMClips>0</MMClips>
  <ScaleCrop>false</ScaleCrop>
  <HeadingPairs>
    <vt:vector size="6" baseType="variant">
      <vt:variant>
        <vt:lpstr>使用字型</vt:lpstr>
      </vt:variant>
      <vt:variant>
        <vt:i4>5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2</vt:i4>
      </vt:variant>
    </vt:vector>
  </HeadingPairs>
  <TitlesOfParts>
    <vt:vector size="8" baseType="lpstr">
      <vt:lpstr>Salesforce Sans</vt:lpstr>
      <vt:lpstr>微軟正黑體</vt:lpstr>
      <vt:lpstr>新細明體</vt:lpstr>
      <vt:lpstr>Arial</vt:lpstr>
      <vt:lpstr>Segoe Print</vt:lpstr>
      <vt:lpstr>大自然插畫 16X9</vt:lpstr>
      <vt:lpstr>PowerPoint 簡報</vt:lpstr>
      <vt:lpstr>PowerPoint 簡報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“疫”境同行</dc:title>
  <dc:creator>Windows 使用者</dc:creator>
  <cp:lastModifiedBy>Sze Yan CHAN</cp:lastModifiedBy>
  <cp:revision>323</cp:revision>
  <dcterms:created xsi:type="dcterms:W3CDTF">2022-04-14T06:20:43Z</dcterms:created>
  <dcterms:modified xsi:type="dcterms:W3CDTF">2022-05-27T02:20:47Z</dcterms:modified>
</cp:coreProperties>
</file>